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sldIdLst>
    <p:sldId id="256" r:id="rId5"/>
    <p:sldId id="274" r:id="rId6"/>
    <p:sldId id="279" r:id="rId7"/>
    <p:sldId id="287" r:id="rId8"/>
    <p:sldId id="288" r:id="rId9"/>
    <p:sldId id="309" r:id="rId10"/>
    <p:sldId id="276" r:id="rId11"/>
    <p:sldId id="285" r:id="rId12"/>
    <p:sldId id="281" r:id="rId13"/>
    <p:sldId id="267"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4F4"/>
    <a:srgbClr val="24292B"/>
    <a:srgbClr val="F17429"/>
    <a:srgbClr val="E6E6E6"/>
    <a:srgbClr val="CC6A01"/>
    <a:srgbClr val="14191B"/>
    <a:srgbClr val="262F31"/>
    <a:srgbClr val="E3EBED"/>
    <a:srgbClr val="FFFFFF"/>
    <a:srgbClr val="8AF8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3418E-0C51-4CCA-B82D-601F8ABC87AE}" v="8" dt="2021-07-06T07:37:58.133"/>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60"/>
  </p:normalViewPr>
  <p:slideViewPr>
    <p:cSldViewPr snapToGrid="0" showGuides="1">
      <p:cViewPr varScale="1">
        <p:scale>
          <a:sx n="89" d="100"/>
          <a:sy n="89" d="100"/>
        </p:scale>
        <p:origin x="14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per Helbo-Nielsen" userId="e8d6724a-41f6-47ce-8254-f2bfb402e787" providerId="ADAL" clId="{0EF3418E-0C51-4CCA-B82D-601F8ABC87AE}"/>
    <pc:docChg chg="undo custSel addSld delSld modSld">
      <pc:chgData name="Casper Helbo-Nielsen" userId="e8d6724a-41f6-47ce-8254-f2bfb402e787" providerId="ADAL" clId="{0EF3418E-0C51-4CCA-B82D-601F8ABC87AE}" dt="2021-07-06T07:57:09.488" v="623" actId="114"/>
      <pc:docMkLst>
        <pc:docMk/>
      </pc:docMkLst>
      <pc:sldChg chg="modSp mod">
        <pc:chgData name="Casper Helbo-Nielsen" userId="e8d6724a-41f6-47ce-8254-f2bfb402e787" providerId="ADAL" clId="{0EF3418E-0C51-4CCA-B82D-601F8ABC87AE}" dt="2021-07-06T07:56:31.555" v="614" actId="20577"/>
        <pc:sldMkLst>
          <pc:docMk/>
          <pc:sldMk cId="2187333106" sldId="256"/>
        </pc:sldMkLst>
        <pc:spChg chg="mod">
          <ac:chgData name="Casper Helbo-Nielsen" userId="e8d6724a-41f6-47ce-8254-f2bfb402e787" providerId="ADAL" clId="{0EF3418E-0C51-4CCA-B82D-601F8ABC87AE}" dt="2021-07-06T07:56:31.555" v="614" actId="20577"/>
          <ac:spMkLst>
            <pc:docMk/>
            <pc:sldMk cId="2187333106" sldId="256"/>
            <ac:spMk id="9" creationId="{976BC719-9047-436B-83B8-FC0EC118014C}"/>
          </ac:spMkLst>
        </pc:spChg>
      </pc:sldChg>
      <pc:sldChg chg="modSp mod">
        <pc:chgData name="Casper Helbo-Nielsen" userId="e8d6724a-41f6-47ce-8254-f2bfb402e787" providerId="ADAL" clId="{0EF3418E-0C51-4CCA-B82D-601F8ABC87AE}" dt="2021-07-06T07:44:03.755" v="435" actId="20577"/>
        <pc:sldMkLst>
          <pc:docMk/>
          <pc:sldMk cId="768818485" sldId="274"/>
        </pc:sldMkLst>
        <pc:graphicFrameChg chg="mod modGraphic">
          <ac:chgData name="Casper Helbo-Nielsen" userId="e8d6724a-41f6-47ce-8254-f2bfb402e787" providerId="ADAL" clId="{0EF3418E-0C51-4CCA-B82D-601F8ABC87AE}" dt="2021-07-06T07:44:03.755" v="435" actId="20577"/>
          <ac:graphicFrameMkLst>
            <pc:docMk/>
            <pc:sldMk cId="768818485" sldId="274"/>
            <ac:graphicFrameMk id="2" creationId="{0E2E1612-E85D-4E07-8EA8-CCD43B9F4AAD}"/>
          </ac:graphicFrameMkLst>
        </pc:graphicFrameChg>
      </pc:sldChg>
      <pc:sldChg chg="modSp mod">
        <pc:chgData name="Casper Helbo-Nielsen" userId="e8d6724a-41f6-47ce-8254-f2bfb402e787" providerId="ADAL" clId="{0EF3418E-0C51-4CCA-B82D-601F8ABC87AE}" dt="2021-07-06T07:36:43.975" v="183" actId="20577"/>
        <pc:sldMkLst>
          <pc:docMk/>
          <pc:sldMk cId="3600242298" sldId="276"/>
        </pc:sldMkLst>
        <pc:spChg chg="mod">
          <ac:chgData name="Casper Helbo-Nielsen" userId="e8d6724a-41f6-47ce-8254-f2bfb402e787" providerId="ADAL" clId="{0EF3418E-0C51-4CCA-B82D-601F8ABC87AE}" dt="2021-07-06T07:36:43.975" v="183" actId="20577"/>
          <ac:spMkLst>
            <pc:docMk/>
            <pc:sldMk cId="3600242298" sldId="276"/>
            <ac:spMk id="10" creationId="{23C8CEBE-E3D2-476B-8F27-31C4B905960F}"/>
          </ac:spMkLst>
        </pc:spChg>
        <pc:spChg chg="mod">
          <ac:chgData name="Casper Helbo-Nielsen" userId="e8d6724a-41f6-47ce-8254-f2bfb402e787" providerId="ADAL" clId="{0EF3418E-0C51-4CCA-B82D-601F8ABC87AE}" dt="2021-07-06T07:36:39.530" v="181" actId="1076"/>
          <ac:spMkLst>
            <pc:docMk/>
            <pc:sldMk cId="3600242298" sldId="276"/>
            <ac:spMk id="13" creationId="{D9595AB6-41B2-4EF3-A999-4161DEDC00A8}"/>
          </ac:spMkLst>
        </pc:spChg>
      </pc:sldChg>
      <pc:sldChg chg="del">
        <pc:chgData name="Casper Helbo-Nielsen" userId="e8d6724a-41f6-47ce-8254-f2bfb402e787" providerId="ADAL" clId="{0EF3418E-0C51-4CCA-B82D-601F8ABC87AE}" dt="2021-07-06T07:42:11.725" v="359" actId="47"/>
        <pc:sldMkLst>
          <pc:docMk/>
          <pc:sldMk cId="702167205" sldId="278"/>
        </pc:sldMkLst>
      </pc:sldChg>
      <pc:sldChg chg="modSp mod">
        <pc:chgData name="Casper Helbo-Nielsen" userId="e8d6724a-41f6-47ce-8254-f2bfb402e787" providerId="ADAL" clId="{0EF3418E-0C51-4CCA-B82D-601F8ABC87AE}" dt="2021-07-06T07:57:09.488" v="623" actId="114"/>
        <pc:sldMkLst>
          <pc:docMk/>
          <pc:sldMk cId="864485006" sldId="279"/>
        </pc:sldMkLst>
        <pc:spChg chg="mod">
          <ac:chgData name="Casper Helbo-Nielsen" userId="e8d6724a-41f6-47ce-8254-f2bfb402e787" providerId="ADAL" clId="{0EF3418E-0C51-4CCA-B82D-601F8ABC87AE}" dt="2021-07-06T07:57:09.488" v="623" actId="114"/>
          <ac:spMkLst>
            <pc:docMk/>
            <pc:sldMk cId="864485006" sldId="279"/>
            <ac:spMk id="10" creationId="{23C8CEBE-E3D2-476B-8F27-31C4B905960F}"/>
          </ac:spMkLst>
        </pc:spChg>
      </pc:sldChg>
      <pc:sldChg chg="modSp del mod">
        <pc:chgData name="Casper Helbo-Nielsen" userId="e8d6724a-41f6-47ce-8254-f2bfb402e787" providerId="ADAL" clId="{0EF3418E-0C51-4CCA-B82D-601F8ABC87AE}" dt="2021-07-06T07:36:49.128" v="184" actId="47"/>
        <pc:sldMkLst>
          <pc:docMk/>
          <pc:sldMk cId="495889555" sldId="280"/>
        </pc:sldMkLst>
        <pc:spChg chg="mod">
          <ac:chgData name="Casper Helbo-Nielsen" userId="e8d6724a-41f6-47ce-8254-f2bfb402e787" providerId="ADAL" clId="{0EF3418E-0C51-4CCA-B82D-601F8ABC87AE}" dt="2021-07-06T07:36:12.024" v="172" actId="21"/>
          <ac:spMkLst>
            <pc:docMk/>
            <pc:sldMk cId="495889555" sldId="280"/>
            <ac:spMk id="10" creationId="{23C8CEBE-E3D2-476B-8F27-31C4B905960F}"/>
          </ac:spMkLst>
        </pc:spChg>
      </pc:sldChg>
      <pc:sldChg chg="addSp delSp modSp mod">
        <pc:chgData name="Casper Helbo-Nielsen" userId="e8d6724a-41f6-47ce-8254-f2bfb402e787" providerId="ADAL" clId="{0EF3418E-0C51-4CCA-B82D-601F8ABC87AE}" dt="2021-07-06T07:41:52.291" v="356" actId="478"/>
        <pc:sldMkLst>
          <pc:docMk/>
          <pc:sldMk cId="1335096741" sldId="281"/>
        </pc:sldMkLst>
        <pc:spChg chg="mod">
          <ac:chgData name="Casper Helbo-Nielsen" userId="e8d6724a-41f6-47ce-8254-f2bfb402e787" providerId="ADAL" clId="{0EF3418E-0C51-4CCA-B82D-601F8ABC87AE}" dt="2021-07-06T07:40:34.310" v="348" actId="14100"/>
          <ac:spMkLst>
            <pc:docMk/>
            <pc:sldMk cId="1335096741" sldId="281"/>
            <ac:spMk id="9" creationId="{41BEB0B2-308E-4A70-B973-B2C56E4CE656}"/>
          </ac:spMkLst>
        </pc:spChg>
        <pc:spChg chg="mod">
          <ac:chgData name="Casper Helbo-Nielsen" userId="e8d6724a-41f6-47ce-8254-f2bfb402e787" providerId="ADAL" clId="{0EF3418E-0C51-4CCA-B82D-601F8ABC87AE}" dt="2021-07-06T07:40:47.370" v="349" actId="20577"/>
          <ac:spMkLst>
            <pc:docMk/>
            <pc:sldMk cId="1335096741" sldId="281"/>
            <ac:spMk id="10" creationId="{23C8CEBE-E3D2-476B-8F27-31C4B905960F}"/>
          </ac:spMkLst>
        </pc:spChg>
        <pc:spChg chg="del">
          <ac:chgData name="Casper Helbo-Nielsen" userId="e8d6724a-41f6-47ce-8254-f2bfb402e787" providerId="ADAL" clId="{0EF3418E-0C51-4CCA-B82D-601F8ABC87AE}" dt="2021-07-06T07:41:52.291" v="356" actId="478"/>
          <ac:spMkLst>
            <pc:docMk/>
            <pc:sldMk cId="1335096741" sldId="281"/>
            <ac:spMk id="12" creationId="{FC0B1BAC-8F98-484E-B26C-9A267A96FBC9}"/>
          </ac:spMkLst>
        </pc:spChg>
        <pc:spChg chg="del">
          <ac:chgData name="Casper Helbo-Nielsen" userId="e8d6724a-41f6-47ce-8254-f2bfb402e787" providerId="ADAL" clId="{0EF3418E-0C51-4CCA-B82D-601F8ABC87AE}" dt="2021-07-06T07:41:52.291" v="356" actId="478"/>
          <ac:spMkLst>
            <pc:docMk/>
            <pc:sldMk cId="1335096741" sldId="281"/>
            <ac:spMk id="20" creationId="{E7DD85F0-562A-4E95-899E-61E635F0DFBE}"/>
          </ac:spMkLst>
        </pc:spChg>
        <pc:picChg chg="add mod">
          <ac:chgData name="Casper Helbo-Nielsen" userId="e8d6724a-41f6-47ce-8254-f2bfb402e787" providerId="ADAL" clId="{0EF3418E-0C51-4CCA-B82D-601F8ABC87AE}" dt="2021-07-06T07:41:31.878" v="352" actId="1076"/>
          <ac:picMkLst>
            <pc:docMk/>
            <pc:sldMk cId="1335096741" sldId="281"/>
            <ac:picMk id="4" creationId="{D60E1E60-B9BD-48BE-B718-8DC6FF21B02C}"/>
          </ac:picMkLst>
        </pc:picChg>
        <pc:picChg chg="del">
          <ac:chgData name="Casper Helbo-Nielsen" userId="e8d6724a-41f6-47ce-8254-f2bfb402e787" providerId="ADAL" clId="{0EF3418E-0C51-4CCA-B82D-601F8ABC87AE}" dt="2021-07-06T07:40:23.932" v="345" actId="478"/>
          <ac:picMkLst>
            <pc:docMk/>
            <pc:sldMk cId="1335096741" sldId="281"/>
            <ac:picMk id="5" creationId="{781B307D-7BB4-4498-B6FA-D7F6A94D358D}"/>
          </ac:picMkLst>
        </pc:picChg>
        <pc:picChg chg="add mod">
          <ac:chgData name="Casper Helbo-Nielsen" userId="e8d6724a-41f6-47ce-8254-f2bfb402e787" providerId="ADAL" clId="{0EF3418E-0C51-4CCA-B82D-601F8ABC87AE}" dt="2021-07-06T07:41:49.582" v="355" actId="1076"/>
          <ac:picMkLst>
            <pc:docMk/>
            <pc:sldMk cId="1335096741" sldId="281"/>
            <ac:picMk id="8" creationId="{2F9C5AB5-3937-4BC1-99E0-2AC8DAA597F5}"/>
          </ac:picMkLst>
        </pc:picChg>
        <pc:picChg chg="del">
          <ac:chgData name="Casper Helbo-Nielsen" userId="e8d6724a-41f6-47ce-8254-f2bfb402e787" providerId="ADAL" clId="{0EF3418E-0C51-4CCA-B82D-601F8ABC87AE}" dt="2021-07-06T07:40:23.932" v="345" actId="478"/>
          <ac:picMkLst>
            <pc:docMk/>
            <pc:sldMk cId="1335096741" sldId="281"/>
            <ac:picMk id="14" creationId="{ECA9B1EA-C3CE-4A18-9C52-B5AE902F74F0}"/>
          </ac:picMkLst>
        </pc:picChg>
        <pc:picChg chg="del">
          <ac:chgData name="Casper Helbo-Nielsen" userId="e8d6724a-41f6-47ce-8254-f2bfb402e787" providerId="ADAL" clId="{0EF3418E-0C51-4CCA-B82D-601F8ABC87AE}" dt="2021-07-06T07:40:23.932" v="345" actId="478"/>
          <ac:picMkLst>
            <pc:docMk/>
            <pc:sldMk cId="1335096741" sldId="281"/>
            <ac:picMk id="17" creationId="{8D0FD64B-4D04-4DF7-864D-DBFFE447C091}"/>
          </ac:picMkLst>
        </pc:picChg>
      </pc:sldChg>
      <pc:sldChg chg="del">
        <pc:chgData name="Casper Helbo-Nielsen" userId="e8d6724a-41f6-47ce-8254-f2bfb402e787" providerId="ADAL" clId="{0EF3418E-0C51-4CCA-B82D-601F8ABC87AE}" dt="2021-07-06T07:42:14.078" v="360" actId="47"/>
        <pc:sldMkLst>
          <pc:docMk/>
          <pc:sldMk cId="491751625" sldId="282"/>
        </pc:sldMkLst>
      </pc:sldChg>
      <pc:sldChg chg="del">
        <pc:chgData name="Casper Helbo-Nielsen" userId="e8d6724a-41f6-47ce-8254-f2bfb402e787" providerId="ADAL" clId="{0EF3418E-0C51-4CCA-B82D-601F8ABC87AE}" dt="2021-07-06T07:42:04.196" v="357" actId="47"/>
        <pc:sldMkLst>
          <pc:docMk/>
          <pc:sldMk cId="726777369" sldId="283"/>
        </pc:sldMkLst>
      </pc:sldChg>
      <pc:sldChg chg="del">
        <pc:chgData name="Casper Helbo-Nielsen" userId="e8d6724a-41f6-47ce-8254-f2bfb402e787" providerId="ADAL" clId="{0EF3418E-0C51-4CCA-B82D-601F8ABC87AE}" dt="2021-07-06T07:42:07.815" v="358" actId="47"/>
        <pc:sldMkLst>
          <pc:docMk/>
          <pc:sldMk cId="760322053" sldId="284"/>
        </pc:sldMkLst>
      </pc:sldChg>
      <pc:sldChg chg="addSp delSp modSp mod">
        <pc:chgData name="Casper Helbo-Nielsen" userId="e8d6724a-41f6-47ce-8254-f2bfb402e787" providerId="ADAL" clId="{0EF3418E-0C51-4CCA-B82D-601F8ABC87AE}" dt="2021-07-06T07:39:50.522" v="340" actId="478"/>
        <pc:sldMkLst>
          <pc:docMk/>
          <pc:sldMk cId="1460529018" sldId="285"/>
        </pc:sldMkLst>
        <pc:spChg chg="mod">
          <ac:chgData name="Casper Helbo-Nielsen" userId="e8d6724a-41f6-47ce-8254-f2bfb402e787" providerId="ADAL" clId="{0EF3418E-0C51-4CCA-B82D-601F8ABC87AE}" dt="2021-07-06T07:37:13.799" v="204" actId="14100"/>
          <ac:spMkLst>
            <pc:docMk/>
            <pc:sldMk cId="1460529018" sldId="285"/>
            <ac:spMk id="9" creationId="{41BEB0B2-308E-4A70-B973-B2C56E4CE656}"/>
          </ac:spMkLst>
        </pc:spChg>
        <pc:spChg chg="mod">
          <ac:chgData name="Casper Helbo-Nielsen" userId="e8d6724a-41f6-47ce-8254-f2bfb402e787" providerId="ADAL" clId="{0EF3418E-0C51-4CCA-B82D-601F8ABC87AE}" dt="2021-07-06T07:39:47.518" v="339" actId="20577"/>
          <ac:spMkLst>
            <pc:docMk/>
            <pc:sldMk cId="1460529018" sldId="285"/>
            <ac:spMk id="10" creationId="{23C8CEBE-E3D2-476B-8F27-31C4B905960F}"/>
          </ac:spMkLst>
        </pc:spChg>
        <pc:spChg chg="mod ord">
          <ac:chgData name="Casper Helbo-Nielsen" userId="e8d6724a-41f6-47ce-8254-f2bfb402e787" providerId="ADAL" clId="{0EF3418E-0C51-4CCA-B82D-601F8ABC87AE}" dt="2021-07-06T07:39:30.783" v="335" actId="1076"/>
          <ac:spMkLst>
            <pc:docMk/>
            <pc:sldMk cId="1460529018" sldId="285"/>
            <ac:spMk id="11" creationId="{1713B551-9789-49ED-BFE9-85FFB1303A70}"/>
          </ac:spMkLst>
        </pc:spChg>
        <pc:spChg chg="add del">
          <ac:chgData name="Casper Helbo-Nielsen" userId="e8d6724a-41f6-47ce-8254-f2bfb402e787" providerId="ADAL" clId="{0EF3418E-0C51-4CCA-B82D-601F8ABC87AE}" dt="2021-07-06T07:39:40.060" v="338" actId="478"/>
          <ac:spMkLst>
            <pc:docMk/>
            <pc:sldMk cId="1460529018" sldId="285"/>
            <ac:spMk id="15" creationId="{880C71F3-3131-4DAF-AEF3-4554D3637A4A}"/>
          </ac:spMkLst>
        </pc:spChg>
        <pc:spChg chg="del">
          <ac:chgData name="Casper Helbo-Nielsen" userId="e8d6724a-41f6-47ce-8254-f2bfb402e787" providerId="ADAL" clId="{0EF3418E-0C51-4CCA-B82D-601F8ABC87AE}" dt="2021-07-06T07:39:50.522" v="340" actId="478"/>
          <ac:spMkLst>
            <pc:docMk/>
            <pc:sldMk cId="1460529018" sldId="285"/>
            <ac:spMk id="18" creationId="{0E5054E0-B741-4A6F-BF0E-B789DB29B9D7}"/>
          </ac:spMkLst>
        </pc:spChg>
        <pc:grpChg chg="del">
          <ac:chgData name="Casper Helbo-Nielsen" userId="e8d6724a-41f6-47ce-8254-f2bfb402e787" providerId="ADAL" clId="{0EF3418E-0C51-4CCA-B82D-601F8ABC87AE}" dt="2021-07-06T07:37:15.305" v="205" actId="478"/>
          <ac:grpSpMkLst>
            <pc:docMk/>
            <pc:sldMk cId="1460529018" sldId="285"/>
            <ac:grpSpMk id="14" creationId="{274085DA-16A7-4381-8BA7-2210444A482F}"/>
          </ac:grpSpMkLst>
        </pc:grpChg>
        <pc:picChg chg="add mod">
          <ac:chgData name="Casper Helbo-Nielsen" userId="e8d6724a-41f6-47ce-8254-f2bfb402e787" providerId="ADAL" clId="{0EF3418E-0C51-4CCA-B82D-601F8ABC87AE}" dt="2021-07-06T07:39:19.198" v="331" actId="1076"/>
          <ac:picMkLst>
            <pc:docMk/>
            <pc:sldMk cId="1460529018" sldId="285"/>
            <ac:picMk id="4" creationId="{EADE8FB7-A318-40FB-A44A-DCE936BB8DEB}"/>
          </ac:picMkLst>
        </pc:picChg>
      </pc:sldChg>
      <pc:sldChg chg="del">
        <pc:chgData name="Casper Helbo-Nielsen" userId="e8d6724a-41f6-47ce-8254-f2bfb402e787" providerId="ADAL" clId="{0EF3418E-0C51-4CCA-B82D-601F8ABC87AE}" dt="2021-07-06T07:42:17.804" v="361" actId="47"/>
        <pc:sldMkLst>
          <pc:docMk/>
          <pc:sldMk cId="2242139818" sldId="286"/>
        </pc:sldMkLst>
      </pc:sldChg>
      <pc:sldChg chg="add">
        <pc:chgData name="Casper Helbo-Nielsen" userId="e8d6724a-41f6-47ce-8254-f2bfb402e787" providerId="ADAL" clId="{0EF3418E-0C51-4CCA-B82D-601F8ABC87AE}" dt="2021-07-06T07:33:38.164" v="97"/>
        <pc:sldMkLst>
          <pc:docMk/>
          <pc:sldMk cId="2284599223" sldId="287"/>
        </pc:sldMkLst>
      </pc:sldChg>
      <pc:sldChg chg="add">
        <pc:chgData name="Casper Helbo-Nielsen" userId="e8d6724a-41f6-47ce-8254-f2bfb402e787" providerId="ADAL" clId="{0EF3418E-0C51-4CCA-B82D-601F8ABC87AE}" dt="2021-07-06T07:33:38.164" v="97"/>
        <pc:sldMkLst>
          <pc:docMk/>
          <pc:sldMk cId="1043058836" sldId="288"/>
        </pc:sldMkLst>
      </pc:sldChg>
      <pc:sldChg chg="add">
        <pc:chgData name="Casper Helbo-Nielsen" userId="e8d6724a-41f6-47ce-8254-f2bfb402e787" providerId="ADAL" clId="{0EF3418E-0C51-4CCA-B82D-601F8ABC87AE}" dt="2021-07-06T07:33:38.164" v="97"/>
        <pc:sldMkLst>
          <pc:docMk/>
          <pc:sldMk cId="152073282" sldId="3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CD1BDA-09B5-4915-B538-742FB748893F}" type="datetimeFigureOut">
              <a:rPr lang="da-DK" smtClean="0"/>
              <a:t>18-10-2021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13A43-8BA6-470F-943A-4409C0568ED8}" type="slidenum">
              <a:rPr lang="da-DK" smtClean="0"/>
              <a:t>‹nr.›</a:t>
            </a:fld>
            <a:endParaRPr lang="da-DK"/>
          </a:p>
        </p:txBody>
      </p:sp>
    </p:spTree>
    <p:extLst>
      <p:ext uri="{BB962C8B-B14F-4D97-AF65-F5344CB8AC3E}">
        <p14:creationId xmlns:p14="http://schemas.microsoft.com/office/powerpoint/2010/main" val="3023428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da-DK" dirty="0"/>
              <a:t>Comdia er portal der indtil videre består af 3 hovedområder. Comdia udbudsportal der ordregivere mulighed for leverandørhåndtering... Comdia leverandørindgang giver virksomheder mulighed for at komme i gang med det offentlige marked, og giver overblik og gennemsigtighed. Comdia Byggematerialer giver en mulighed for at synliggøre sig for de segmenter der er aktive på Comdia. </a:t>
            </a:r>
          </a:p>
        </p:txBody>
      </p:sp>
      <p:sp>
        <p:nvSpPr>
          <p:cNvPr id="4" name="Pladsholder til slidenummer 3"/>
          <p:cNvSpPr>
            <a:spLocks noGrp="1"/>
          </p:cNvSpPr>
          <p:nvPr>
            <p:ph type="sldNum" sz="quarter" idx="5"/>
          </p:nvPr>
        </p:nvSpPr>
        <p:spPr/>
        <p:txBody>
          <a:bodyPr/>
          <a:lstStyle/>
          <a:p>
            <a:fld id="{C165788C-5915-E944-A0CD-CAAAEF84F9D0}" type="slidenum">
              <a:rPr lang="da-DK" smtClean="0"/>
              <a:t>6</a:t>
            </a:fld>
            <a:endParaRPr lang="da-DK"/>
          </a:p>
        </p:txBody>
      </p:sp>
    </p:spTree>
    <p:extLst>
      <p:ext uri="{BB962C8B-B14F-4D97-AF65-F5344CB8AC3E}">
        <p14:creationId xmlns:p14="http://schemas.microsoft.com/office/powerpoint/2010/main" val="3669494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97CCAD-D680-4C45-9CF8-96049F6245FA}"/>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8ACAAF6-6877-4318-8895-D953F45EF6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4EF06C6-E3AC-45CE-B1D4-407B20D1DAF9}"/>
              </a:ext>
            </a:extLst>
          </p:cNvPr>
          <p:cNvSpPr>
            <a:spLocks noGrp="1"/>
          </p:cNvSpPr>
          <p:nvPr>
            <p:ph type="dt" sz="half" idx="10"/>
          </p:nvPr>
        </p:nvSpPr>
        <p:spPr/>
        <p:txBody>
          <a:bodyPr/>
          <a:lstStyle/>
          <a:p>
            <a:fld id="{B65C3D2E-B0D3-4054-BC7D-7BCFA5633D1B}" type="datetime1">
              <a:rPr lang="da-DK" smtClean="0"/>
              <a:t>18-10-2021</a:t>
            </a:fld>
            <a:endParaRPr lang="da-DK"/>
          </a:p>
        </p:txBody>
      </p:sp>
      <p:sp>
        <p:nvSpPr>
          <p:cNvPr id="5" name="Pladsholder til sidefod 4">
            <a:extLst>
              <a:ext uri="{FF2B5EF4-FFF2-40B4-BE49-F238E27FC236}">
                <a16:creationId xmlns:a16="http://schemas.microsoft.com/office/drawing/2014/main" id="{CFBAF571-ED52-4D0B-8FA2-7DB5B62CE45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14A0045-9EB4-42FA-9371-73AC954FB841}"/>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64641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62D66-FD71-4F43-8C69-4D6446921ECA}"/>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2D0AB77-09D6-445C-91FC-D4C6D458F036}"/>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E7814A8-4BD0-4BBD-920C-7A9D2BAC607C}"/>
              </a:ext>
            </a:extLst>
          </p:cNvPr>
          <p:cNvSpPr>
            <a:spLocks noGrp="1"/>
          </p:cNvSpPr>
          <p:nvPr>
            <p:ph type="dt" sz="half" idx="10"/>
          </p:nvPr>
        </p:nvSpPr>
        <p:spPr/>
        <p:txBody>
          <a:bodyPr/>
          <a:lstStyle/>
          <a:p>
            <a:fld id="{2CCCDEB5-C03F-45E7-BF9D-3FBF444B08BE}" type="datetime1">
              <a:rPr lang="da-DK" smtClean="0"/>
              <a:t>18-10-2021</a:t>
            </a:fld>
            <a:endParaRPr lang="da-DK"/>
          </a:p>
        </p:txBody>
      </p:sp>
      <p:sp>
        <p:nvSpPr>
          <p:cNvPr id="5" name="Pladsholder til sidefod 4">
            <a:extLst>
              <a:ext uri="{FF2B5EF4-FFF2-40B4-BE49-F238E27FC236}">
                <a16:creationId xmlns:a16="http://schemas.microsoft.com/office/drawing/2014/main" id="{D02D15D7-6A0D-4FAE-B58B-1D6974CCB43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47F5BDB-87DE-4E45-9D5E-F778C62979F7}"/>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1617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1D027E6-0807-483A-966C-A32D941F73B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371591F-C586-4B7D-8189-4737871A3D2C}"/>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3C4EA15-399D-4E3E-8DB9-5995FDBDE7DE}"/>
              </a:ext>
            </a:extLst>
          </p:cNvPr>
          <p:cNvSpPr>
            <a:spLocks noGrp="1"/>
          </p:cNvSpPr>
          <p:nvPr>
            <p:ph type="dt" sz="half" idx="10"/>
          </p:nvPr>
        </p:nvSpPr>
        <p:spPr/>
        <p:txBody>
          <a:bodyPr/>
          <a:lstStyle/>
          <a:p>
            <a:fld id="{AB90A3E6-99BF-4D6C-B391-A9E344D6A31C}" type="datetime1">
              <a:rPr lang="da-DK" smtClean="0"/>
              <a:t>18-10-2021</a:t>
            </a:fld>
            <a:endParaRPr lang="da-DK"/>
          </a:p>
        </p:txBody>
      </p:sp>
      <p:sp>
        <p:nvSpPr>
          <p:cNvPr id="5" name="Pladsholder til sidefod 4">
            <a:extLst>
              <a:ext uri="{FF2B5EF4-FFF2-40B4-BE49-F238E27FC236}">
                <a16:creationId xmlns:a16="http://schemas.microsoft.com/office/drawing/2014/main" id="{4667A656-98C0-4C00-B335-9308B2BEF90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B6AA5A3-BE64-4C9B-BF34-A0D8CE51D8A1}"/>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3702601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899D9-77E0-482B-9120-A453E7CF43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1364768-749A-4830-9D1E-4E3C0392CAE7}"/>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EB36F1A-CF36-48F8-971D-598F92BA3903}"/>
              </a:ext>
            </a:extLst>
          </p:cNvPr>
          <p:cNvSpPr>
            <a:spLocks noGrp="1"/>
          </p:cNvSpPr>
          <p:nvPr>
            <p:ph type="dt" sz="half" idx="10"/>
          </p:nvPr>
        </p:nvSpPr>
        <p:spPr>
          <a:xfrm>
            <a:off x="8705491" y="6340595"/>
            <a:ext cx="2743200" cy="365125"/>
          </a:xfrm>
        </p:spPr>
        <p:txBody>
          <a:bodyPr/>
          <a:lstStyle/>
          <a:p>
            <a:fld id="{000D7E0E-2C67-41E1-A164-2B0B28CC3A13}" type="datetime1">
              <a:rPr lang="da-DK" smtClean="0"/>
              <a:t>18-10-2021</a:t>
            </a:fld>
            <a:endParaRPr lang="da-DK"/>
          </a:p>
        </p:txBody>
      </p:sp>
      <p:sp>
        <p:nvSpPr>
          <p:cNvPr id="5" name="Pladsholder til sidefod 4">
            <a:extLst>
              <a:ext uri="{FF2B5EF4-FFF2-40B4-BE49-F238E27FC236}">
                <a16:creationId xmlns:a16="http://schemas.microsoft.com/office/drawing/2014/main" id="{63498F8D-6801-4D60-8E4E-CDC1C773F5C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B7889BD-F1FA-4033-B472-B9B06A0ACC70}"/>
              </a:ext>
            </a:extLst>
          </p:cNvPr>
          <p:cNvSpPr>
            <a:spLocks noGrp="1"/>
          </p:cNvSpPr>
          <p:nvPr>
            <p:ph type="sldNum" sz="quarter" idx="12"/>
          </p:nvPr>
        </p:nvSpPr>
        <p:spPr>
          <a:xfrm>
            <a:off x="838200" y="6360843"/>
            <a:ext cx="2743200" cy="365125"/>
          </a:xfrm>
        </p:spPr>
        <p:txBody>
          <a:bodyPr/>
          <a:lstStyle>
            <a:lvl1pPr algn="l">
              <a:defRPr/>
            </a:lvl1pPr>
          </a:lstStyle>
          <a:p>
            <a:fld id="{AA9F9786-D41D-4109-BF2A-172FBC96E7F7}" type="slidenum">
              <a:rPr lang="da-DK" smtClean="0"/>
              <a:pPr/>
              <a:t>‹nr.›</a:t>
            </a:fld>
            <a:endParaRPr lang="da-DK" dirty="0"/>
          </a:p>
        </p:txBody>
      </p:sp>
    </p:spTree>
    <p:extLst>
      <p:ext uri="{BB962C8B-B14F-4D97-AF65-F5344CB8AC3E}">
        <p14:creationId xmlns:p14="http://schemas.microsoft.com/office/powerpoint/2010/main" val="108644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DDB040-F4E3-4579-A8C5-20D3C7C6FD5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79157082-C5BD-42A8-8F44-9F6ED6CC60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03ED795C-E70A-41EE-9EAE-E860C9F315DF}"/>
              </a:ext>
            </a:extLst>
          </p:cNvPr>
          <p:cNvSpPr>
            <a:spLocks noGrp="1"/>
          </p:cNvSpPr>
          <p:nvPr>
            <p:ph type="dt" sz="half" idx="10"/>
          </p:nvPr>
        </p:nvSpPr>
        <p:spPr/>
        <p:txBody>
          <a:bodyPr/>
          <a:lstStyle/>
          <a:p>
            <a:fld id="{4841B15F-AD1B-4386-B51C-09C292006334}" type="datetime1">
              <a:rPr lang="da-DK" smtClean="0"/>
              <a:t>18-10-2021</a:t>
            </a:fld>
            <a:endParaRPr lang="da-DK"/>
          </a:p>
        </p:txBody>
      </p:sp>
      <p:sp>
        <p:nvSpPr>
          <p:cNvPr id="5" name="Pladsholder til sidefod 4">
            <a:extLst>
              <a:ext uri="{FF2B5EF4-FFF2-40B4-BE49-F238E27FC236}">
                <a16:creationId xmlns:a16="http://schemas.microsoft.com/office/drawing/2014/main" id="{0610B25F-EB99-4819-841B-A61C7A3B534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55EB326-C929-4C44-8A0D-CB2F0D5AC72F}"/>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296035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A1AF6-7DFB-420D-BC50-C219C1CACB7A}"/>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CB460F68-0362-42A0-B625-DBE1F81B0D81}"/>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61DB30C7-0FCA-4796-BCAD-886C2775D1F2}"/>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E3FC5087-C9CC-47D7-909B-ECC8F455D697}"/>
              </a:ext>
            </a:extLst>
          </p:cNvPr>
          <p:cNvSpPr>
            <a:spLocks noGrp="1"/>
          </p:cNvSpPr>
          <p:nvPr>
            <p:ph type="dt" sz="half" idx="10"/>
          </p:nvPr>
        </p:nvSpPr>
        <p:spPr/>
        <p:txBody>
          <a:bodyPr/>
          <a:lstStyle/>
          <a:p>
            <a:fld id="{E5A6C804-2363-4972-96A1-10E41EE963EF}" type="datetime1">
              <a:rPr lang="da-DK" smtClean="0"/>
              <a:t>18-10-2021</a:t>
            </a:fld>
            <a:endParaRPr lang="da-DK"/>
          </a:p>
        </p:txBody>
      </p:sp>
      <p:sp>
        <p:nvSpPr>
          <p:cNvPr id="6" name="Pladsholder til sidefod 5">
            <a:extLst>
              <a:ext uri="{FF2B5EF4-FFF2-40B4-BE49-F238E27FC236}">
                <a16:creationId xmlns:a16="http://schemas.microsoft.com/office/drawing/2014/main" id="{4034C50E-3F05-4F12-9AFA-1DCB351FC5B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A35093B-5559-4C78-81A6-61A3954F5B18}"/>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4117421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D6F0A-F6AE-45FA-AB19-1B4C23BC86D0}"/>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4B71F58-50FB-42D6-8265-2539AAFCCE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DF7A2944-5597-4822-A991-F061DFBC3495}"/>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3566BD95-5247-45E2-90C9-2E9CCA34E8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94697A65-8402-424F-A1BA-93819EE8AA1A}"/>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F54E6D16-A754-4419-87AF-CC67FE3F5F1C}"/>
              </a:ext>
            </a:extLst>
          </p:cNvPr>
          <p:cNvSpPr>
            <a:spLocks noGrp="1"/>
          </p:cNvSpPr>
          <p:nvPr>
            <p:ph type="dt" sz="half" idx="10"/>
          </p:nvPr>
        </p:nvSpPr>
        <p:spPr/>
        <p:txBody>
          <a:bodyPr/>
          <a:lstStyle/>
          <a:p>
            <a:fld id="{2B36B284-EA81-4759-8CA3-4271DAC4D21E}" type="datetime1">
              <a:rPr lang="da-DK" smtClean="0"/>
              <a:t>18-10-2021</a:t>
            </a:fld>
            <a:endParaRPr lang="da-DK"/>
          </a:p>
        </p:txBody>
      </p:sp>
      <p:sp>
        <p:nvSpPr>
          <p:cNvPr id="8" name="Pladsholder til sidefod 7">
            <a:extLst>
              <a:ext uri="{FF2B5EF4-FFF2-40B4-BE49-F238E27FC236}">
                <a16:creationId xmlns:a16="http://schemas.microsoft.com/office/drawing/2014/main" id="{3C1DB40A-791B-4904-9851-292843ADD14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9D1662F4-5991-4965-9B8A-E0431332E4B0}"/>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2145083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DDEF03-C2FA-4485-A86D-3A61809C1D3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A74931D-F4D8-4E6E-91E0-C35AB2AA8C49}"/>
              </a:ext>
            </a:extLst>
          </p:cNvPr>
          <p:cNvSpPr>
            <a:spLocks noGrp="1"/>
          </p:cNvSpPr>
          <p:nvPr>
            <p:ph type="dt" sz="half" idx="10"/>
          </p:nvPr>
        </p:nvSpPr>
        <p:spPr/>
        <p:txBody>
          <a:bodyPr/>
          <a:lstStyle/>
          <a:p>
            <a:fld id="{21131E3A-273C-4482-B246-B4986728FE32}" type="datetime1">
              <a:rPr lang="da-DK" smtClean="0"/>
              <a:t>18-10-2021</a:t>
            </a:fld>
            <a:endParaRPr lang="da-DK"/>
          </a:p>
        </p:txBody>
      </p:sp>
      <p:sp>
        <p:nvSpPr>
          <p:cNvPr id="4" name="Pladsholder til sidefod 3">
            <a:extLst>
              <a:ext uri="{FF2B5EF4-FFF2-40B4-BE49-F238E27FC236}">
                <a16:creationId xmlns:a16="http://schemas.microsoft.com/office/drawing/2014/main" id="{3531833C-B7EB-48DB-B822-F233767FC82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5950FE99-D47D-4460-806D-225379AA96E7}"/>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688163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B3584A5-F33A-4478-BA86-70119FE5A122}"/>
              </a:ext>
            </a:extLst>
          </p:cNvPr>
          <p:cNvSpPr>
            <a:spLocks noGrp="1"/>
          </p:cNvSpPr>
          <p:nvPr>
            <p:ph type="dt" sz="half" idx="10"/>
          </p:nvPr>
        </p:nvSpPr>
        <p:spPr/>
        <p:txBody>
          <a:bodyPr/>
          <a:lstStyle/>
          <a:p>
            <a:fld id="{4765FC0B-AD86-4B9D-B7CB-804899A7152F}" type="datetime1">
              <a:rPr lang="da-DK" smtClean="0"/>
              <a:t>18-10-2021</a:t>
            </a:fld>
            <a:endParaRPr lang="da-DK"/>
          </a:p>
        </p:txBody>
      </p:sp>
      <p:sp>
        <p:nvSpPr>
          <p:cNvPr id="3" name="Pladsholder til sidefod 2">
            <a:extLst>
              <a:ext uri="{FF2B5EF4-FFF2-40B4-BE49-F238E27FC236}">
                <a16:creationId xmlns:a16="http://schemas.microsoft.com/office/drawing/2014/main" id="{E2669A35-60A7-449B-B24D-607A36464E82}"/>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9FE68CD7-A9E2-4A0B-852B-E93E95A7561A}"/>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3571968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BE44E0-0BA9-48B1-AEDF-BB94E3CDCA8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C1F878C-E21F-454A-BD22-DC33BC7007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7D288D2F-93AC-46AE-A280-DEE6C0D824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BBA17478-3EA0-4331-90D7-D2885E318FCF}"/>
              </a:ext>
            </a:extLst>
          </p:cNvPr>
          <p:cNvSpPr>
            <a:spLocks noGrp="1"/>
          </p:cNvSpPr>
          <p:nvPr>
            <p:ph type="dt" sz="half" idx="10"/>
          </p:nvPr>
        </p:nvSpPr>
        <p:spPr/>
        <p:txBody>
          <a:bodyPr/>
          <a:lstStyle/>
          <a:p>
            <a:fld id="{EDB18C74-BCE0-4AC9-8FF5-37CBF88345AE}" type="datetime1">
              <a:rPr lang="da-DK" smtClean="0"/>
              <a:t>18-10-2021</a:t>
            </a:fld>
            <a:endParaRPr lang="da-DK"/>
          </a:p>
        </p:txBody>
      </p:sp>
      <p:sp>
        <p:nvSpPr>
          <p:cNvPr id="6" name="Pladsholder til sidefod 5">
            <a:extLst>
              <a:ext uri="{FF2B5EF4-FFF2-40B4-BE49-F238E27FC236}">
                <a16:creationId xmlns:a16="http://schemas.microsoft.com/office/drawing/2014/main" id="{29741CF7-589C-42E7-A92C-7DE2A01C0A1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9F1D65A-C92F-412C-869C-23981A02B016}"/>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346520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50405F-D3AB-4B97-B45D-35511AAB3CF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3DDF3B9D-C267-405A-AAE2-4F393C3186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317ECBF6-5125-4C95-8EB8-F658172FDB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856474E-E55A-4196-8DC1-12CC1CC31828}"/>
              </a:ext>
            </a:extLst>
          </p:cNvPr>
          <p:cNvSpPr>
            <a:spLocks noGrp="1"/>
          </p:cNvSpPr>
          <p:nvPr>
            <p:ph type="dt" sz="half" idx="10"/>
          </p:nvPr>
        </p:nvSpPr>
        <p:spPr/>
        <p:txBody>
          <a:bodyPr/>
          <a:lstStyle/>
          <a:p>
            <a:fld id="{2E9E8263-9496-47F4-99FC-CF6826DEB7F8}" type="datetime1">
              <a:rPr lang="da-DK" smtClean="0"/>
              <a:t>18-10-2021</a:t>
            </a:fld>
            <a:endParaRPr lang="da-DK"/>
          </a:p>
        </p:txBody>
      </p:sp>
      <p:sp>
        <p:nvSpPr>
          <p:cNvPr id="6" name="Pladsholder til sidefod 5">
            <a:extLst>
              <a:ext uri="{FF2B5EF4-FFF2-40B4-BE49-F238E27FC236}">
                <a16:creationId xmlns:a16="http://schemas.microsoft.com/office/drawing/2014/main" id="{21F006BB-EEE3-4EDD-9E97-719AA4540F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75677EF-CDBB-473F-B500-9BA0D3661299}"/>
              </a:ext>
            </a:extLst>
          </p:cNvPr>
          <p:cNvSpPr>
            <a:spLocks noGrp="1"/>
          </p:cNvSpPr>
          <p:nvPr>
            <p:ph type="sldNum" sz="quarter" idx="12"/>
          </p:nvPr>
        </p:nvSpPr>
        <p:spPr/>
        <p:txBody>
          <a:bodyPr/>
          <a:lstStyle/>
          <a:p>
            <a:fld id="{AA9F9786-D41D-4109-BF2A-172FBC96E7F7}" type="slidenum">
              <a:rPr lang="da-DK" smtClean="0"/>
              <a:t>‹nr.›</a:t>
            </a:fld>
            <a:endParaRPr lang="da-DK"/>
          </a:p>
        </p:txBody>
      </p:sp>
    </p:spTree>
    <p:extLst>
      <p:ext uri="{BB962C8B-B14F-4D97-AF65-F5344CB8AC3E}">
        <p14:creationId xmlns:p14="http://schemas.microsoft.com/office/powerpoint/2010/main" val="1602788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010BD756-1FFE-4784-BA5F-7960A55E5C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389637C-1E2D-46B6-8F68-E303ACCBA4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5BBD87C-7697-471A-AB0F-3685F63488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35528-B5A9-4603-9581-211341880A10}" type="datetime1">
              <a:rPr lang="da-DK" smtClean="0"/>
              <a:t>18-10-2021</a:t>
            </a:fld>
            <a:endParaRPr lang="da-DK"/>
          </a:p>
        </p:txBody>
      </p:sp>
      <p:sp>
        <p:nvSpPr>
          <p:cNvPr id="5" name="Pladsholder til sidefod 4">
            <a:extLst>
              <a:ext uri="{FF2B5EF4-FFF2-40B4-BE49-F238E27FC236}">
                <a16:creationId xmlns:a16="http://schemas.microsoft.com/office/drawing/2014/main" id="{3B79B008-FEE2-448A-BA19-432EA30C7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B8D4E39E-60B1-4FC7-BC21-694E2420C9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F9786-D41D-4109-BF2A-172FBC96E7F7}" type="slidenum">
              <a:rPr lang="da-DK" smtClean="0"/>
              <a:t>‹nr.›</a:t>
            </a:fld>
            <a:endParaRPr lang="da-DK"/>
          </a:p>
        </p:txBody>
      </p:sp>
    </p:spTree>
    <p:extLst>
      <p:ext uri="{BB962C8B-B14F-4D97-AF65-F5344CB8AC3E}">
        <p14:creationId xmlns:p14="http://schemas.microsoft.com/office/powerpoint/2010/main" val="1597954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support@comdia.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omdia.com/broendbykommune/offentligleverandoer.aspx"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e 6">
            <a:extLst>
              <a:ext uri="{FF2B5EF4-FFF2-40B4-BE49-F238E27FC236}">
                <a16:creationId xmlns:a16="http://schemas.microsoft.com/office/drawing/2014/main" id="{047E34A0-3144-4E81-87C6-C662B19DFB0A}"/>
              </a:ext>
            </a:extLst>
          </p:cNvPr>
          <p:cNvGrpSpPr/>
          <p:nvPr/>
        </p:nvGrpSpPr>
        <p:grpSpPr>
          <a:xfrm>
            <a:off x="0" y="-17418"/>
            <a:ext cx="12192000" cy="6880672"/>
            <a:chOff x="0" y="-17418"/>
            <a:chExt cx="12192000" cy="6880672"/>
          </a:xfrm>
        </p:grpSpPr>
        <p:sp>
          <p:nvSpPr>
            <p:cNvPr id="4" name="Rektangel 3">
              <a:extLst>
                <a:ext uri="{FF2B5EF4-FFF2-40B4-BE49-F238E27FC236}">
                  <a16:creationId xmlns:a16="http://schemas.microsoft.com/office/drawing/2014/main" id="{3722C55F-932F-47B0-82BB-D62165A54F18}"/>
                </a:ext>
              </a:extLst>
            </p:cNvPr>
            <p:cNvSpPr/>
            <p:nvPr/>
          </p:nvSpPr>
          <p:spPr>
            <a:xfrm>
              <a:off x="0" y="5948855"/>
              <a:ext cx="12191980" cy="91439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Billede 4">
              <a:extLst>
                <a:ext uri="{FF2B5EF4-FFF2-40B4-BE49-F238E27FC236}">
                  <a16:creationId xmlns:a16="http://schemas.microsoft.com/office/drawing/2014/main" id="{A30432C3-201C-415A-900E-5F27E8E22B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6235" y="6235864"/>
              <a:ext cx="2353582" cy="323617"/>
            </a:xfrm>
            <a:prstGeom prst="rect">
              <a:avLst/>
            </a:prstGeom>
          </p:spPr>
        </p:pic>
        <p:pic>
          <p:nvPicPr>
            <p:cNvPr id="6" name="Billede 5">
              <a:extLst>
                <a:ext uri="{FF2B5EF4-FFF2-40B4-BE49-F238E27FC236}">
                  <a16:creationId xmlns:a16="http://schemas.microsoft.com/office/drawing/2014/main" id="{A291626F-AE1F-4B06-A014-FE710A9FD284}"/>
                </a:ext>
              </a:extLst>
            </p:cNvPr>
            <p:cNvPicPr>
              <a:picLocks noChangeAspect="1"/>
            </p:cNvPicPr>
            <p:nvPr/>
          </p:nvPicPr>
          <p:blipFill rotWithShape="1">
            <a:blip r:embed="rId3"/>
            <a:srcRect t="-203" b="12852"/>
            <a:stretch/>
          </p:blipFill>
          <p:spPr>
            <a:xfrm>
              <a:off x="0" y="-17418"/>
              <a:ext cx="12192000" cy="5966273"/>
            </a:xfrm>
            <a:prstGeom prst="rect">
              <a:avLst/>
            </a:prstGeom>
          </p:spPr>
        </p:pic>
      </p:grpSp>
      <p:sp>
        <p:nvSpPr>
          <p:cNvPr id="8" name="Rektangel 7">
            <a:extLst>
              <a:ext uri="{FF2B5EF4-FFF2-40B4-BE49-F238E27FC236}">
                <a16:creationId xmlns:a16="http://schemas.microsoft.com/office/drawing/2014/main" id="{D20ADC4B-08BB-4B26-8539-F98A8F609543}"/>
              </a:ext>
            </a:extLst>
          </p:cNvPr>
          <p:cNvSpPr/>
          <p:nvPr/>
        </p:nvSpPr>
        <p:spPr>
          <a:xfrm>
            <a:off x="0" y="1820091"/>
            <a:ext cx="9579429" cy="1497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76BC719-9047-436B-83B8-FC0EC118014C}"/>
              </a:ext>
            </a:extLst>
          </p:cNvPr>
          <p:cNvSpPr txBox="1"/>
          <p:nvPr/>
        </p:nvSpPr>
        <p:spPr>
          <a:xfrm>
            <a:off x="619467" y="2042388"/>
            <a:ext cx="8340494" cy="984885"/>
          </a:xfrm>
          <a:prstGeom prst="rect">
            <a:avLst/>
          </a:prstGeom>
          <a:noFill/>
        </p:spPr>
        <p:txBody>
          <a:bodyPr wrap="square" rtlCol="0">
            <a:spAutoFit/>
          </a:bodyPr>
          <a:lstStyle/>
          <a:p>
            <a:endParaRPr lang="da-DK" sz="1000" b="1" dirty="0">
              <a:solidFill>
                <a:srgbClr val="F17429"/>
              </a:solidFill>
              <a:latin typeface="Arial" panose="020B0604020202020204" pitchFamily="34" charset="0"/>
              <a:cs typeface="Arial" panose="020B0604020202020204" pitchFamily="34" charset="0"/>
            </a:endParaRPr>
          </a:p>
          <a:p>
            <a:r>
              <a:rPr lang="da-DK" sz="2400" b="1" dirty="0">
                <a:solidFill>
                  <a:srgbClr val="F17429"/>
                </a:solidFill>
                <a:latin typeface="Arial" panose="020B0604020202020204" pitchFamily="34" charset="0"/>
                <a:cs typeface="Arial" panose="020B0604020202020204" pitchFamily="34" charset="0"/>
              </a:rPr>
              <a:t>Vejledning til oprettelse af profil og anmodning om optagelse på Brøndby Kommunes leverandørliste</a:t>
            </a:r>
            <a:endParaRPr lang="da-DK" sz="2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333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e 6">
            <a:extLst>
              <a:ext uri="{FF2B5EF4-FFF2-40B4-BE49-F238E27FC236}">
                <a16:creationId xmlns:a16="http://schemas.microsoft.com/office/drawing/2014/main" id="{047E34A0-3144-4E81-87C6-C662B19DFB0A}"/>
              </a:ext>
            </a:extLst>
          </p:cNvPr>
          <p:cNvGrpSpPr/>
          <p:nvPr/>
        </p:nvGrpSpPr>
        <p:grpSpPr>
          <a:xfrm>
            <a:off x="0" y="-17418"/>
            <a:ext cx="12192000" cy="6880672"/>
            <a:chOff x="0" y="-17418"/>
            <a:chExt cx="12192000" cy="6880672"/>
          </a:xfrm>
        </p:grpSpPr>
        <p:sp>
          <p:nvSpPr>
            <p:cNvPr id="4" name="Rektangel 3">
              <a:extLst>
                <a:ext uri="{FF2B5EF4-FFF2-40B4-BE49-F238E27FC236}">
                  <a16:creationId xmlns:a16="http://schemas.microsoft.com/office/drawing/2014/main" id="{3722C55F-932F-47B0-82BB-D62165A54F18}"/>
                </a:ext>
              </a:extLst>
            </p:cNvPr>
            <p:cNvSpPr/>
            <p:nvPr/>
          </p:nvSpPr>
          <p:spPr>
            <a:xfrm>
              <a:off x="0" y="5948855"/>
              <a:ext cx="12191980" cy="91439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Billede 4">
              <a:extLst>
                <a:ext uri="{FF2B5EF4-FFF2-40B4-BE49-F238E27FC236}">
                  <a16:creationId xmlns:a16="http://schemas.microsoft.com/office/drawing/2014/main" id="{A30432C3-201C-415A-900E-5F27E8E22B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6235" y="6235864"/>
              <a:ext cx="2353582" cy="323617"/>
            </a:xfrm>
            <a:prstGeom prst="rect">
              <a:avLst/>
            </a:prstGeom>
          </p:spPr>
        </p:pic>
        <p:pic>
          <p:nvPicPr>
            <p:cNvPr id="6" name="Billede 5">
              <a:extLst>
                <a:ext uri="{FF2B5EF4-FFF2-40B4-BE49-F238E27FC236}">
                  <a16:creationId xmlns:a16="http://schemas.microsoft.com/office/drawing/2014/main" id="{A291626F-AE1F-4B06-A014-FE710A9FD284}"/>
                </a:ext>
              </a:extLst>
            </p:cNvPr>
            <p:cNvPicPr>
              <a:picLocks noChangeAspect="1"/>
            </p:cNvPicPr>
            <p:nvPr/>
          </p:nvPicPr>
          <p:blipFill rotWithShape="1">
            <a:blip r:embed="rId3"/>
            <a:srcRect t="-203" b="12852"/>
            <a:stretch/>
          </p:blipFill>
          <p:spPr>
            <a:xfrm>
              <a:off x="0" y="-17418"/>
              <a:ext cx="12192000" cy="5966273"/>
            </a:xfrm>
            <a:prstGeom prst="rect">
              <a:avLst/>
            </a:prstGeom>
          </p:spPr>
        </p:pic>
      </p:grpSp>
      <p:sp>
        <p:nvSpPr>
          <p:cNvPr id="8" name="Rektangel 7">
            <a:extLst>
              <a:ext uri="{FF2B5EF4-FFF2-40B4-BE49-F238E27FC236}">
                <a16:creationId xmlns:a16="http://schemas.microsoft.com/office/drawing/2014/main" id="{D20ADC4B-08BB-4B26-8539-F98A8F609543}"/>
              </a:ext>
            </a:extLst>
          </p:cNvPr>
          <p:cNvSpPr/>
          <p:nvPr/>
        </p:nvSpPr>
        <p:spPr>
          <a:xfrm>
            <a:off x="0" y="1820091"/>
            <a:ext cx="9579429" cy="1497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76BC719-9047-436B-83B8-FC0EC118014C}"/>
              </a:ext>
            </a:extLst>
          </p:cNvPr>
          <p:cNvSpPr txBox="1"/>
          <p:nvPr/>
        </p:nvSpPr>
        <p:spPr>
          <a:xfrm>
            <a:off x="570493" y="1968863"/>
            <a:ext cx="2954787" cy="1200329"/>
          </a:xfrm>
          <a:prstGeom prst="rect">
            <a:avLst/>
          </a:prstGeom>
          <a:noFill/>
        </p:spPr>
        <p:txBody>
          <a:bodyPr wrap="square" rtlCol="0">
            <a:spAutoFit/>
          </a:bodyPr>
          <a:lstStyle/>
          <a:p>
            <a:r>
              <a:rPr lang="da-DK" sz="2400" b="1" i="1" dirty="0">
                <a:solidFill>
                  <a:srgbClr val="F17429"/>
                </a:solidFill>
                <a:latin typeface="Arial" panose="020B0604020202020204" pitchFamily="34" charset="0"/>
                <a:cs typeface="Arial" panose="020B0604020202020204" pitchFamily="34" charset="0"/>
              </a:rPr>
              <a:t>Brug for hjælp?</a:t>
            </a:r>
            <a:endParaRPr lang="da-DK" sz="2400" i="1" dirty="0">
              <a:solidFill>
                <a:srgbClr val="F17429"/>
              </a:solidFill>
              <a:latin typeface="Arial" panose="020B0604020202020204" pitchFamily="34" charset="0"/>
              <a:cs typeface="Arial" panose="020B0604020202020204" pitchFamily="34" charset="0"/>
            </a:endParaRPr>
          </a:p>
          <a:p>
            <a:pPr lvl="1"/>
            <a:r>
              <a:rPr lang="da-DK" sz="1600" b="1" dirty="0">
                <a:latin typeface="Arial" panose="020B0604020202020204" pitchFamily="34" charset="0"/>
                <a:cs typeface="Arial" panose="020B0604020202020204" pitchFamily="34" charset="0"/>
              </a:rPr>
              <a:t>Kontakt Support på:</a:t>
            </a:r>
          </a:p>
          <a:p>
            <a:pPr lvl="1"/>
            <a:r>
              <a:rPr lang="da-DK" sz="1600" dirty="0">
                <a:latin typeface="Arial" panose="020B0604020202020204" pitchFamily="34" charset="0"/>
                <a:cs typeface="Arial" panose="020B0604020202020204" pitchFamily="34" charset="0"/>
                <a:hlinkClick r:id="rId4"/>
              </a:rPr>
              <a:t>support@comdia.com</a:t>
            </a:r>
            <a:r>
              <a:rPr lang="da-DK" sz="1600" dirty="0">
                <a:latin typeface="Arial" panose="020B0604020202020204" pitchFamily="34" charset="0"/>
                <a:cs typeface="Arial" panose="020B0604020202020204" pitchFamily="34" charset="0"/>
              </a:rPr>
              <a:t> </a:t>
            </a:r>
          </a:p>
          <a:p>
            <a:pPr lvl="1"/>
            <a:r>
              <a:rPr lang="da-DK" sz="1600" dirty="0">
                <a:latin typeface="Arial" panose="020B0604020202020204" pitchFamily="34" charset="0"/>
                <a:cs typeface="Arial" panose="020B0604020202020204" pitchFamily="34" charset="0"/>
              </a:rPr>
              <a:t>Tlf.: +45 71 99 36 72</a:t>
            </a:r>
          </a:p>
        </p:txBody>
      </p:sp>
    </p:spTree>
    <p:extLst>
      <p:ext uri="{BB962C8B-B14F-4D97-AF65-F5344CB8AC3E}">
        <p14:creationId xmlns:p14="http://schemas.microsoft.com/office/powerpoint/2010/main" val="288437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B306CB8-64EF-4BA0-85C1-D41F29079717}"/>
              </a:ext>
            </a:extLst>
          </p:cNvPr>
          <p:cNvSpPr/>
          <p:nvPr/>
        </p:nvSpPr>
        <p:spPr>
          <a:xfrm>
            <a:off x="0" y="6292184"/>
            <a:ext cx="12191980" cy="571069"/>
          </a:xfrm>
          <a:prstGeom prst="rect">
            <a:avLst/>
          </a:prstGeom>
          <a:solidFill>
            <a:srgbClr val="14191B"/>
          </a:solidFill>
          <a:ln w="19050">
            <a:solidFill>
              <a:srgbClr val="141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Billede 4">
            <a:extLst>
              <a:ext uri="{FF2B5EF4-FFF2-40B4-BE49-F238E27FC236}">
                <a16:creationId xmlns:a16="http://schemas.microsoft.com/office/drawing/2014/main" id="{F7C98D6A-A00B-4BAF-BE09-2FC7A0076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012" y="6380193"/>
            <a:ext cx="2353582" cy="323617"/>
          </a:xfrm>
          <a:prstGeom prst="rect">
            <a:avLst/>
          </a:prstGeom>
        </p:spPr>
      </p:pic>
      <p:sp>
        <p:nvSpPr>
          <p:cNvPr id="9" name="Tekstfelt 8">
            <a:extLst>
              <a:ext uri="{FF2B5EF4-FFF2-40B4-BE49-F238E27FC236}">
                <a16:creationId xmlns:a16="http://schemas.microsoft.com/office/drawing/2014/main" id="{41BEB0B2-308E-4A70-B973-B2C56E4CE656}"/>
              </a:ext>
            </a:extLst>
          </p:cNvPr>
          <p:cNvSpPr txBox="1"/>
          <p:nvPr/>
        </p:nvSpPr>
        <p:spPr>
          <a:xfrm>
            <a:off x="838198" y="778964"/>
            <a:ext cx="5754209" cy="400110"/>
          </a:xfrm>
          <a:prstGeom prst="rect">
            <a:avLst/>
          </a:prstGeom>
          <a:noFill/>
        </p:spPr>
        <p:txBody>
          <a:bodyPr wrap="square" rtlCol="0">
            <a:spAutoFit/>
          </a:bodyPr>
          <a:lstStyle/>
          <a:p>
            <a:r>
              <a:rPr lang="da-DK" sz="2000" b="1" dirty="0">
                <a:solidFill>
                  <a:srgbClr val="F17429"/>
                </a:solidFill>
                <a:latin typeface="Arial" panose="020B0604020202020204" pitchFamily="34" charset="0"/>
                <a:cs typeface="Arial" panose="020B0604020202020204" pitchFamily="34" charset="0"/>
              </a:rPr>
              <a:t>Indholdsfortegnelse:  </a:t>
            </a:r>
          </a:p>
        </p:txBody>
      </p:sp>
      <p:sp>
        <p:nvSpPr>
          <p:cNvPr id="6" name="Pladsholder til slidenummer 5">
            <a:extLst>
              <a:ext uri="{FF2B5EF4-FFF2-40B4-BE49-F238E27FC236}">
                <a16:creationId xmlns:a16="http://schemas.microsoft.com/office/drawing/2014/main" id="{DD1F5F0E-A53C-4CC8-ACB2-CE1D40A39025}"/>
              </a:ext>
            </a:extLst>
          </p:cNvPr>
          <p:cNvSpPr>
            <a:spLocks noGrp="1"/>
          </p:cNvSpPr>
          <p:nvPr>
            <p:ph type="sldNum" sz="quarter" idx="12"/>
          </p:nvPr>
        </p:nvSpPr>
        <p:spPr/>
        <p:txBody>
          <a:bodyPr/>
          <a:lstStyle/>
          <a:p>
            <a:fld id="{AA9F9786-D41D-4109-BF2A-172FBC96E7F7}" type="slidenum">
              <a:rPr lang="da-DK" smtClean="0"/>
              <a:t>2</a:t>
            </a:fld>
            <a:endParaRPr lang="da-DK" dirty="0"/>
          </a:p>
        </p:txBody>
      </p:sp>
      <p:graphicFrame>
        <p:nvGraphicFramePr>
          <p:cNvPr id="2" name="Tabel 2">
            <a:extLst>
              <a:ext uri="{FF2B5EF4-FFF2-40B4-BE49-F238E27FC236}">
                <a16:creationId xmlns:a16="http://schemas.microsoft.com/office/drawing/2014/main" id="{0E2E1612-E85D-4E07-8EA8-CCD43B9F4AAD}"/>
              </a:ext>
            </a:extLst>
          </p:cNvPr>
          <p:cNvGraphicFramePr>
            <a:graphicFrameLocks noGrp="1"/>
          </p:cNvGraphicFramePr>
          <p:nvPr>
            <p:extLst>
              <p:ext uri="{D42A27DB-BD31-4B8C-83A1-F6EECF244321}">
                <p14:modId xmlns:p14="http://schemas.microsoft.com/office/powerpoint/2010/main" val="1970206992"/>
              </p:ext>
            </p:extLst>
          </p:nvPr>
        </p:nvGraphicFramePr>
        <p:xfrm>
          <a:off x="855677" y="1667621"/>
          <a:ext cx="5736731" cy="2590800"/>
        </p:xfrm>
        <a:graphic>
          <a:graphicData uri="http://schemas.openxmlformats.org/drawingml/2006/table">
            <a:tbl>
              <a:tblPr firstRow="1" bandRow="1">
                <a:tableStyleId>{2D5ABB26-0587-4C30-8999-92F81FD0307C}</a:tableStyleId>
              </a:tblPr>
              <a:tblGrid>
                <a:gridCol w="3800213">
                  <a:extLst>
                    <a:ext uri="{9D8B030D-6E8A-4147-A177-3AD203B41FA5}">
                      <a16:colId xmlns:a16="http://schemas.microsoft.com/office/drawing/2014/main" val="4208222622"/>
                    </a:ext>
                  </a:extLst>
                </a:gridCol>
                <a:gridCol w="1936518">
                  <a:extLst>
                    <a:ext uri="{9D8B030D-6E8A-4147-A177-3AD203B41FA5}">
                      <a16:colId xmlns:a16="http://schemas.microsoft.com/office/drawing/2014/main" val="2738555221"/>
                    </a:ext>
                  </a:extLst>
                </a:gridCol>
              </a:tblGrid>
              <a:tr h="370840">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Inden du går i gang  </a:t>
                      </a:r>
                      <a:b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br>
                      <a:endPar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side 3-4</a:t>
                      </a:r>
                    </a:p>
                  </a:txBody>
                  <a:tcPr/>
                </a:tc>
                <a:extLst>
                  <a:ext uri="{0D108BD9-81ED-4DB2-BD59-A6C34878D82A}">
                    <a16:rowId xmlns:a16="http://schemas.microsoft.com/office/drawing/2014/main" val="320558789"/>
                  </a:ext>
                </a:extLst>
              </a:tr>
              <a:tr h="370840">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Opret brugerprofil</a:t>
                      </a:r>
                      <a:b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br>
                      <a:endPar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side 5-6</a:t>
                      </a:r>
                    </a:p>
                  </a:txBody>
                  <a:tcPr/>
                </a:tc>
                <a:extLst>
                  <a:ext uri="{0D108BD9-81ED-4DB2-BD59-A6C34878D82A}">
                    <a16:rowId xmlns:a16="http://schemas.microsoft.com/office/drawing/2014/main" val="2698858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Sådan præsentere du din virksomhed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side 7</a:t>
                      </a:r>
                    </a:p>
                    <a:p>
                      <a:endPar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248179288"/>
                  </a:ext>
                </a:extLst>
              </a:tr>
              <a:tr h="370840">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Anmod om optagelse på Brøndby Kommunes leverandørliste</a:t>
                      </a:r>
                      <a:b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br>
                      <a:endPar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side 8-9</a:t>
                      </a:r>
                    </a:p>
                  </a:txBody>
                  <a:tcPr/>
                </a:tc>
                <a:extLst>
                  <a:ext uri="{0D108BD9-81ED-4DB2-BD59-A6C34878D82A}">
                    <a16:rowId xmlns:a16="http://schemas.microsoft.com/office/drawing/2014/main" val="2323621293"/>
                  </a:ext>
                </a:extLst>
              </a:tr>
              <a:tr h="2053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Kontakt support</a:t>
                      </a:r>
                    </a:p>
                  </a:txBody>
                  <a:tcPr/>
                </a:tc>
                <a:tc>
                  <a:txBody>
                    <a:bodyPr/>
                    <a:lstStyle/>
                    <a:p>
                      <a:r>
                        <a:rPr lang="da-DK" sz="1400" b="0" dirty="0">
                          <a:solidFill>
                            <a:srgbClr val="262F31"/>
                          </a:solidFill>
                          <a:latin typeface="Open Sans" panose="020B0606030504020204" pitchFamily="34" charset="0"/>
                          <a:ea typeface="Open Sans" panose="020B0606030504020204" pitchFamily="34" charset="0"/>
                          <a:cs typeface="Open Sans" panose="020B0606030504020204" pitchFamily="34" charset="0"/>
                        </a:rPr>
                        <a:t>side 10</a:t>
                      </a:r>
                    </a:p>
                  </a:txBody>
                  <a:tcPr/>
                </a:tc>
                <a:extLst>
                  <a:ext uri="{0D108BD9-81ED-4DB2-BD59-A6C34878D82A}">
                    <a16:rowId xmlns:a16="http://schemas.microsoft.com/office/drawing/2014/main" val="554827448"/>
                  </a:ext>
                </a:extLst>
              </a:tr>
            </a:tbl>
          </a:graphicData>
        </a:graphic>
      </p:graphicFrame>
      <p:pic>
        <p:nvPicPr>
          <p:cNvPr id="3" name="Billede 2">
            <a:extLst>
              <a:ext uri="{FF2B5EF4-FFF2-40B4-BE49-F238E27FC236}">
                <a16:creationId xmlns:a16="http://schemas.microsoft.com/office/drawing/2014/main" id="{F77AEF58-98E9-4152-AE94-3714A1DAD84A}"/>
              </a:ext>
            </a:extLst>
          </p:cNvPr>
          <p:cNvPicPr>
            <a:picLocks noChangeAspect="1"/>
          </p:cNvPicPr>
          <p:nvPr/>
        </p:nvPicPr>
        <p:blipFill rotWithShape="1">
          <a:blip r:embed="rId3"/>
          <a:srcRect l="21948" r="1"/>
          <a:stretch/>
        </p:blipFill>
        <p:spPr>
          <a:xfrm>
            <a:off x="7691100" y="1397"/>
            <a:ext cx="4500880" cy="6290787"/>
          </a:xfrm>
          <a:prstGeom prst="rect">
            <a:avLst/>
          </a:prstGeom>
        </p:spPr>
      </p:pic>
    </p:spTree>
    <p:extLst>
      <p:ext uri="{BB962C8B-B14F-4D97-AF65-F5344CB8AC3E}">
        <p14:creationId xmlns:p14="http://schemas.microsoft.com/office/powerpoint/2010/main" val="76881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BA020C0-7924-4FB5-81FE-9687B91B3EDD}"/>
              </a:ext>
            </a:extLst>
          </p:cNvPr>
          <p:cNvSpPr/>
          <p:nvPr/>
        </p:nvSpPr>
        <p:spPr>
          <a:xfrm>
            <a:off x="7184571" y="0"/>
            <a:ext cx="5007409" cy="6292184"/>
          </a:xfrm>
          <a:prstGeom prst="rect">
            <a:avLst/>
          </a:prstGeom>
          <a:solidFill>
            <a:srgbClr val="F17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41BEB0B2-308E-4A70-B973-B2C56E4CE656}"/>
              </a:ext>
            </a:extLst>
          </p:cNvPr>
          <p:cNvSpPr txBox="1"/>
          <p:nvPr/>
        </p:nvSpPr>
        <p:spPr>
          <a:xfrm>
            <a:off x="739463" y="817894"/>
            <a:ext cx="6070640" cy="400110"/>
          </a:xfrm>
          <a:prstGeom prst="rect">
            <a:avLst/>
          </a:prstGeom>
          <a:noFill/>
        </p:spPr>
        <p:txBody>
          <a:bodyPr wrap="square" rtlCol="0">
            <a:spAutoFit/>
          </a:bodyPr>
          <a:lstStyle/>
          <a:p>
            <a:r>
              <a:rPr lang="da-DK" sz="20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Inden du går i gang… </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739463" y="1408740"/>
            <a:ext cx="4875888" cy="1384995"/>
          </a:xfrm>
          <a:prstGeom prst="rect">
            <a:avLst/>
          </a:prstGeom>
          <a:noFill/>
          <a:ln>
            <a:noFill/>
          </a:ln>
        </p:spPr>
        <p:txBody>
          <a:bodyPr wrap="square" rtlCol="0">
            <a:spAutoFit/>
          </a:bodyPr>
          <a:lstStyle/>
          <a:p>
            <a:pPr>
              <a:buClr>
                <a:srgbClr val="F17429"/>
              </a:buClr>
            </a:pPr>
            <a:r>
              <a:rPr lang="da-DK" sz="1400" b="1" dirty="0">
                <a:latin typeface="Open Sans" panose="020B0606030504020204" pitchFamily="34" charset="0"/>
                <a:ea typeface="Open Sans" panose="020B0606030504020204" pitchFamily="34" charset="0"/>
                <a:cs typeface="Open Sans" panose="020B0606030504020204" pitchFamily="34" charset="0"/>
              </a:rPr>
              <a:t>Denne vejledning er et overblik over de muligheder du har på Comdia, samt information om hvordan du kommer på Brøndby Kommunes Leverandørportal</a:t>
            </a:r>
          </a:p>
          <a:p>
            <a:pPr>
              <a:buClr>
                <a:srgbClr val="F17429"/>
              </a:buClr>
            </a:pPr>
            <a:endParaRPr lang="da-DK" sz="1400" b="1" dirty="0">
              <a:latin typeface="Open Sans" panose="020B0606030504020204" pitchFamily="34" charset="0"/>
              <a:ea typeface="Open Sans" panose="020B0606030504020204" pitchFamily="34" charset="0"/>
              <a:cs typeface="Open Sans" panose="020B0606030504020204" pitchFamily="34" charset="0"/>
            </a:endParaRPr>
          </a:p>
          <a:p>
            <a:pPr>
              <a:buClr>
                <a:srgbClr val="F17429"/>
              </a:buClr>
            </a:pPr>
            <a:r>
              <a:rPr lang="da-DK" sz="1400" b="1" dirty="0">
                <a:latin typeface="Open Sans" panose="020B0606030504020204" pitchFamily="34" charset="0"/>
                <a:ea typeface="Open Sans" panose="020B0606030504020204" pitchFamily="34" charset="0"/>
                <a:cs typeface="Open Sans" panose="020B0606030504020204" pitchFamily="34" charset="0"/>
              </a:rPr>
              <a:t>Hvis du har brug for hjælp, så finder du vores kontaktoplysninger på sidste side. </a:t>
            </a:r>
            <a:endParaRPr lang="da-DK" sz="1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Rektangel 20">
            <a:extLst>
              <a:ext uri="{FF2B5EF4-FFF2-40B4-BE49-F238E27FC236}">
                <a16:creationId xmlns:a16="http://schemas.microsoft.com/office/drawing/2014/main" id="{3A09DC56-5FF9-438C-A936-2AFC4447C395}"/>
              </a:ext>
            </a:extLst>
          </p:cNvPr>
          <p:cNvSpPr/>
          <p:nvPr/>
        </p:nvSpPr>
        <p:spPr>
          <a:xfrm>
            <a:off x="0" y="6292184"/>
            <a:ext cx="1219198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2" name="Billede 21">
            <a:extLst>
              <a:ext uri="{FF2B5EF4-FFF2-40B4-BE49-F238E27FC236}">
                <a16:creationId xmlns:a16="http://schemas.microsoft.com/office/drawing/2014/main" id="{370B5C10-3B2B-42C0-8C80-1A5835206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012" y="6380193"/>
            <a:ext cx="2353582" cy="323617"/>
          </a:xfrm>
          <a:prstGeom prst="rect">
            <a:avLst/>
          </a:prstGeom>
        </p:spPr>
      </p:pic>
      <p:sp>
        <p:nvSpPr>
          <p:cNvPr id="3" name="Pladsholder til slidenummer 2">
            <a:extLst>
              <a:ext uri="{FF2B5EF4-FFF2-40B4-BE49-F238E27FC236}">
                <a16:creationId xmlns:a16="http://schemas.microsoft.com/office/drawing/2014/main" id="{3BD2FC25-81AD-4839-8D7D-7FCDF2ACF2B9}"/>
              </a:ext>
            </a:extLst>
          </p:cNvPr>
          <p:cNvSpPr>
            <a:spLocks noGrp="1"/>
          </p:cNvSpPr>
          <p:nvPr>
            <p:ph type="sldNum" sz="quarter" idx="12"/>
          </p:nvPr>
        </p:nvSpPr>
        <p:spPr/>
        <p:txBody>
          <a:bodyPr/>
          <a:lstStyle/>
          <a:p>
            <a:fld id="{AA9F9786-D41D-4109-BF2A-172FBC96E7F7}" type="slidenum">
              <a:rPr lang="da-DK" smtClean="0"/>
              <a:pPr/>
              <a:t>3</a:t>
            </a:fld>
            <a:endParaRPr lang="da-DK" dirty="0"/>
          </a:p>
        </p:txBody>
      </p:sp>
    </p:spTree>
    <p:extLst>
      <p:ext uri="{BB962C8B-B14F-4D97-AF65-F5344CB8AC3E}">
        <p14:creationId xmlns:p14="http://schemas.microsoft.com/office/powerpoint/2010/main" val="864485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B306CB8-64EF-4BA0-85C1-D41F29079717}"/>
              </a:ext>
            </a:extLst>
          </p:cNvPr>
          <p:cNvSpPr/>
          <p:nvPr/>
        </p:nvSpPr>
        <p:spPr>
          <a:xfrm>
            <a:off x="0" y="6291837"/>
            <a:ext cx="1218692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1" dirty="0"/>
          </a:p>
        </p:txBody>
      </p:sp>
      <p:sp>
        <p:nvSpPr>
          <p:cNvPr id="9" name="Tekstfelt 8">
            <a:extLst>
              <a:ext uri="{FF2B5EF4-FFF2-40B4-BE49-F238E27FC236}">
                <a16:creationId xmlns:a16="http://schemas.microsoft.com/office/drawing/2014/main" id="{41BEB0B2-308E-4A70-B973-B2C56E4CE656}"/>
              </a:ext>
            </a:extLst>
          </p:cNvPr>
          <p:cNvSpPr txBox="1"/>
          <p:nvPr/>
        </p:nvSpPr>
        <p:spPr>
          <a:xfrm>
            <a:off x="908598" y="861291"/>
            <a:ext cx="5371237" cy="400110"/>
          </a:xfrm>
          <a:prstGeom prst="rect">
            <a:avLst/>
          </a:prstGeom>
          <a:noFill/>
        </p:spPr>
        <p:txBody>
          <a:bodyPr wrap="square" rtlCol="0">
            <a:spAutoFit/>
          </a:bodyPr>
          <a:lstStyle/>
          <a:p>
            <a:r>
              <a:rPr lang="da-DK" sz="20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Inden du går i gang</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908597" y="1257070"/>
            <a:ext cx="6914603" cy="4582216"/>
          </a:xfrm>
          <a:prstGeom prst="rect">
            <a:avLst/>
          </a:prstGeom>
          <a:noFill/>
          <a:ln>
            <a:noFill/>
          </a:ln>
        </p:spPr>
        <p:txBody>
          <a:bodyPr wrap="square" rtlCol="0">
            <a:spAutoFit/>
          </a:bodyPr>
          <a:lstStyle/>
          <a:p>
            <a:pPr>
              <a:lnSpc>
                <a:spcPct val="150000"/>
              </a:lnSpc>
              <a:buClr>
                <a:schemeClr val="accent2"/>
              </a:buClr>
            </a:pPr>
            <a:r>
              <a:rPr lang="da-DK" sz="1400" b="1" dirty="0">
                <a:latin typeface="Open Sans" panose="020B0606030504020204" pitchFamily="34" charset="0"/>
                <a:ea typeface="Open Sans" panose="020B0606030504020204" pitchFamily="34" charset="0"/>
                <a:cs typeface="Open Sans" panose="020B0606030504020204" pitchFamily="34" charset="0"/>
              </a:rPr>
              <a:t>Vær opmærksom på: </a:t>
            </a: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9" indent="-171459">
              <a:lnSpc>
                <a:spcPct val="150000"/>
              </a:lnSpc>
              <a:buClr>
                <a:schemeClr val="accent2"/>
              </a:buClr>
              <a:buFont typeface="Arial" panose="020B0604020202020204" pitchFamily="34" charset="0"/>
              <a:buChar char="•"/>
            </a:pPr>
            <a:r>
              <a:rPr lang="da-DK" sz="1400" dirty="0">
                <a:latin typeface="Open Sans" panose="020B0606030504020204" pitchFamily="34" charset="0"/>
                <a:ea typeface="Open Sans" panose="020B0606030504020204" pitchFamily="34" charset="0"/>
                <a:cs typeface="Open Sans" panose="020B0606030504020204" pitchFamily="34" charset="0"/>
              </a:rPr>
              <a:t>Virksomheden er ikke automatisk oprettet på en leverandør/håndværkerliste ved oprettelse af en brugerprofil på Comdia.</a:t>
            </a:r>
          </a:p>
          <a:p>
            <a:pPr>
              <a:lnSpc>
                <a:spcPct val="150000"/>
              </a:lnSpc>
              <a:buClr>
                <a:schemeClr val="accent2"/>
              </a:buClr>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9" indent="-171459">
              <a:lnSpc>
                <a:spcPct val="150000"/>
              </a:lnSpc>
              <a:buClr>
                <a:schemeClr val="accent2"/>
              </a:buClr>
              <a:buFont typeface="Arial" panose="020B0604020202020204" pitchFamily="34" charset="0"/>
              <a:buChar char="•"/>
            </a:pPr>
            <a:r>
              <a:rPr lang="da-DK" sz="1400" dirty="0">
                <a:latin typeface="Open Sans" panose="020B0606030504020204" pitchFamily="34" charset="0"/>
                <a:ea typeface="Open Sans" panose="020B0606030504020204" pitchFamily="34" charset="0"/>
                <a:cs typeface="Open Sans" panose="020B0606030504020204" pitchFamily="34" charset="0"/>
              </a:rPr>
              <a:t>Opretter du en profil med henblik på at blive optaget på en specifik leverandør- eller håndværkerliste?</a:t>
            </a:r>
          </a:p>
          <a:p>
            <a:pPr marL="628659" lvl="1" indent="-171459">
              <a:lnSpc>
                <a:spcPct val="150000"/>
              </a:lnSpc>
              <a:buClr>
                <a:schemeClr val="accent2"/>
              </a:buClr>
              <a:buFont typeface="Arial" panose="020B0604020202020204" pitchFamily="34" charset="0"/>
              <a:buChar char="•"/>
            </a:pPr>
            <a:r>
              <a:rPr lang="da-DK" sz="1400" dirty="0">
                <a:latin typeface="Open Sans" panose="020B0606030504020204" pitchFamily="34" charset="0"/>
                <a:ea typeface="Open Sans" panose="020B0606030504020204" pitchFamily="34" charset="0"/>
                <a:cs typeface="Open Sans" panose="020B0606030504020204" pitchFamily="34" charset="0"/>
              </a:rPr>
              <a:t>Så skal du efter at have oprettet din profil på Comdia, finde den aktuelle leverandørliste og anmode om optagelse på denne.</a:t>
            </a:r>
          </a:p>
          <a:p>
            <a:pPr>
              <a:lnSpc>
                <a:spcPct val="150000"/>
              </a:lnSpc>
              <a:buClr>
                <a:schemeClr val="accent2"/>
              </a:buClr>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9" indent="-171459">
              <a:lnSpc>
                <a:spcPct val="150000"/>
              </a:lnSpc>
              <a:buClr>
                <a:schemeClr val="accent2"/>
              </a:buClr>
              <a:buFont typeface="Arial" panose="020B0604020202020204" pitchFamily="34" charset="0"/>
              <a:buChar char="•"/>
            </a:pPr>
            <a:r>
              <a:rPr lang="da-DK" sz="1400" dirty="0">
                <a:latin typeface="Open Sans" panose="020B0606030504020204" pitchFamily="34" charset="0"/>
                <a:ea typeface="Open Sans" panose="020B0606030504020204" pitchFamily="34" charset="0"/>
                <a:cs typeface="Open Sans" panose="020B0606030504020204" pitchFamily="34" charset="0"/>
              </a:rPr>
              <a:t>Det er kun muligt at registrere sig på en leverandørliste med én brugerprofil pr. CVR nummer.</a:t>
            </a:r>
          </a:p>
          <a:p>
            <a:pPr marL="171459" indent="-171459">
              <a:lnSpc>
                <a:spcPct val="150000"/>
              </a:lnSpc>
              <a:buClr>
                <a:schemeClr val="accent2"/>
              </a:buClr>
              <a:buFont typeface="Arial" panose="020B0604020202020204" pitchFamily="34" charset="0"/>
              <a:buChar char="•"/>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9" indent="-171459">
              <a:lnSpc>
                <a:spcPct val="150000"/>
              </a:lnSpc>
              <a:buClr>
                <a:schemeClr val="accent2"/>
              </a:buClr>
              <a:buFont typeface="Arial" panose="020B0604020202020204" pitchFamily="34" charset="0"/>
              <a:buChar char="•"/>
            </a:pPr>
            <a:r>
              <a:rPr lang="da-DK" sz="1400" dirty="0">
                <a:latin typeface="Open Sans" panose="020B0606030504020204" pitchFamily="34" charset="0"/>
                <a:ea typeface="Open Sans" panose="020B0606030504020204" pitchFamily="34" charset="0"/>
                <a:cs typeface="Open Sans" panose="020B0606030504020204" pitchFamily="34" charset="0"/>
              </a:rPr>
              <a:t>Som ansvarlig for en leverandørliste eller udbud/projekt, kan du altid overdrage ansvaret til en af dine kollegaer, som også har en profil på Comdia.</a:t>
            </a:r>
          </a:p>
        </p:txBody>
      </p:sp>
      <p:pic>
        <p:nvPicPr>
          <p:cNvPr id="3" name="Billede 2" descr="Et billede, der indeholder bygning, udendørs, foto, stor&#10;&#10;Automatisk genereret beskrivelse">
            <a:extLst>
              <a:ext uri="{FF2B5EF4-FFF2-40B4-BE49-F238E27FC236}">
                <a16:creationId xmlns:a16="http://schemas.microsoft.com/office/drawing/2014/main" id="{3E01E273-C7D3-4FBE-99A0-4C3671F49583}"/>
              </a:ext>
            </a:extLst>
          </p:cNvPr>
          <p:cNvPicPr>
            <a:picLocks noChangeAspect="1"/>
          </p:cNvPicPr>
          <p:nvPr/>
        </p:nvPicPr>
        <p:blipFill rotWithShape="1">
          <a:blip r:embed="rId2">
            <a:extLst>
              <a:ext uri="{28A0092B-C50C-407E-A947-70E740481C1C}">
                <a14:useLocalDpi xmlns:a14="http://schemas.microsoft.com/office/drawing/2010/main" val="0"/>
              </a:ext>
            </a:extLst>
          </a:blip>
          <a:srcRect l="63725" t="-36" r="954"/>
          <a:stretch/>
        </p:blipFill>
        <p:spPr>
          <a:xfrm>
            <a:off x="8240713" y="4907"/>
            <a:ext cx="3946207" cy="6286930"/>
          </a:xfrm>
          <a:prstGeom prst="rect">
            <a:avLst/>
          </a:prstGeom>
        </p:spPr>
      </p:pic>
      <p:pic>
        <p:nvPicPr>
          <p:cNvPr id="5" name="Billede 4">
            <a:extLst>
              <a:ext uri="{FF2B5EF4-FFF2-40B4-BE49-F238E27FC236}">
                <a16:creationId xmlns:a16="http://schemas.microsoft.com/office/drawing/2014/main" id="{F7C98D6A-A00B-4BAF-BE09-2FC7A0076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9952" y="6369689"/>
            <a:ext cx="2353582" cy="323617"/>
          </a:xfrm>
          <a:prstGeom prst="rect">
            <a:avLst/>
          </a:prstGeom>
        </p:spPr>
      </p:pic>
    </p:spTree>
    <p:extLst>
      <p:ext uri="{BB962C8B-B14F-4D97-AF65-F5344CB8AC3E}">
        <p14:creationId xmlns:p14="http://schemas.microsoft.com/office/powerpoint/2010/main" val="2284599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B306CB8-64EF-4BA0-85C1-D41F29079717}"/>
              </a:ext>
            </a:extLst>
          </p:cNvPr>
          <p:cNvSpPr/>
          <p:nvPr/>
        </p:nvSpPr>
        <p:spPr>
          <a:xfrm>
            <a:off x="0" y="6276772"/>
            <a:ext cx="1219200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1" dirty="0"/>
          </a:p>
        </p:txBody>
      </p:sp>
      <p:pic>
        <p:nvPicPr>
          <p:cNvPr id="5" name="Billede 4">
            <a:extLst>
              <a:ext uri="{FF2B5EF4-FFF2-40B4-BE49-F238E27FC236}">
                <a16:creationId xmlns:a16="http://schemas.microsoft.com/office/drawing/2014/main" id="{F7C98D6A-A00B-4BAF-BE09-2FC7A0076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9792" y="6334304"/>
            <a:ext cx="2353582" cy="323617"/>
          </a:xfrm>
          <a:prstGeom prst="rect">
            <a:avLst/>
          </a:prstGeom>
        </p:spPr>
      </p:pic>
      <p:sp>
        <p:nvSpPr>
          <p:cNvPr id="7" name="Rektangel 6">
            <a:extLst>
              <a:ext uri="{FF2B5EF4-FFF2-40B4-BE49-F238E27FC236}">
                <a16:creationId xmlns:a16="http://schemas.microsoft.com/office/drawing/2014/main" id="{CBA020C0-7924-4FB5-81FE-9687B91B3EDD}"/>
              </a:ext>
            </a:extLst>
          </p:cNvPr>
          <p:cNvSpPr/>
          <p:nvPr/>
        </p:nvSpPr>
        <p:spPr>
          <a:xfrm>
            <a:off x="7184591" y="0"/>
            <a:ext cx="5007409" cy="6292185"/>
          </a:xfrm>
          <a:prstGeom prst="rect">
            <a:avLst/>
          </a:prstGeom>
          <a:solidFill>
            <a:srgbClr val="F17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1"/>
          </a:p>
        </p:txBody>
      </p:sp>
      <p:sp>
        <p:nvSpPr>
          <p:cNvPr id="9" name="Tekstfelt 8">
            <a:extLst>
              <a:ext uri="{FF2B5EF4-FFF2-40B4-BE49-F238E27FC236}">
                <a16:creationId xmlns:a16="http://schemas.microsoft.com/office/drawing/2014/main" id="{41BEB0B2-308E-4A70-B973-B2C56E4CE656}"/>
              </a:ext>
            </a:extLst>
          </p:cNvPr>
          <p:cNvSpPr txBox="1"/>
          <p:nvPr/>
        </p:nvSpPr>
        <p:spPr>
          <a:xfrm>
            <a:off x="899810" y="544771"/>
            <a:ext cx="5416582" cy="400110"/>
          </a:xfrm>
          <a:prstGeom prst="rect">
            <a:avLst/>
          </a:prstGeom>
          <a:noFill/>
        </p:spPr>
        <p:txBody>
          <a:bodyPr wrap="square" rtlCol="0">
            <a:spAutoFit/>
          </a:bodyPr>
          <a:lstStyle/>
          <a:p>
            <a:r>
              <a:rPr lang="da-DK" sz="2000" b="1" dirty="0">
                <a:solidFill>
                  <a:srgbClr val="F17429"/>
                </a:solidFill>
                <a:latin typeface="Arial" panose="020B0604020202020204" pitchFamily="34" charset="0"/>
                <a:cs typeface="Arial" panose="020B0604020202020204" pitchFamily="34" charset="0"/>
              </a:rPr>
              <a:t>Opret brugerprofil (Kun nye brugere) </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899812" y="1162184"/>
            <a:ext cx="5036304" cy="4834913"/>
          </a:xfrm>
          <a:prstGeom prst="rect">
            <a:avLst/>
          </a:prstGeom>
          <a:noFill/>
          <a:ln>
            <a:noFill/>
          </a:ln>
        </p:spPr>
        <p:txBody>
          <a:bodyPr wrap="square" rtlCol="0">
            <a:spAutoFit/>
          </a:bodyPr>
          <a:lstStyle/>
          <a:p>
            <a:pPr>
              <a:buClr>
                <a:schemeClr val="accent2"/>
              </a:buClr>
            </a:pPr>
            <a:r>
              <a:rPr lang="da-DK" sz="1401" b="1" dirty="0">
                <a:latin typeface="Open Sans" panose="020B0606030504020204" pitchFamily="34" charset="0"/>
                <a:ea typeface="Open Sans" panose="020B0606030504020204" pitchFamily="34" charset="0"/>
                <a:cs typeface="Open Sans" panose="020B0606030504020204" pitchFamily="34" charset="0"/>
              </a:rPr>
              <a:t>Gå til www.comdia.com</a:t>
            </a:r>
          </a:p>
          <a:p>
            <a:pPr marL="342916" indent="-342916">
              <a:buClr>
                <a:schemeClr val="accent2"/>
              </a:buClr>
              <a:buFont typeface="+mj-lt"/>
              <a:buAutoNum type="arabicPeriod"/>
            </a:pPr>
            <a:endParaRPr lang="da-DK" sz="1401" b="1" dirty="0">
              <a:latin typeface="Open Sans" panose="020B0606030504020204" pitchFamily="34" charset="0"/>
              <a:ea typeface="Open Sans" panose="020B0606030504020204" pitchFamily="34" charset="0"/>
              <a:cs typeface="Open Sans" panose="020B0606030504020204" pitchFamily="34" charset="0"/>
            </a:endParaRPr>
          </a:p>
          <a:p>
            <a:pPr marL="342916" indent="-342916">
              <a:buClr>
                <a:schemeClr val="accent2"/>
              </a:buClr>
              <a:buFont typeface="+mj-lt"/>
              <a:buAutoNum type="arabicPeriod"/>
            </a:pPr>
            <a:r>
              <a:rPr lang="da-DK" sz="1401" dirty="0">
                <a:latin typeface="Open Sans" panose="020B0606030504020204" pitchFamily="34" charset="0"/>
                <a:ea typeface="Open Sans" panose="020B0606030504020204" pitchFamily="34" charset="0"/>
                <a:cs typeface="Open Sans" panose="020B0606030504020204" pitchFamily="34" charset="0"/>
              </a:rPr>
              <a:t>Klik på ”Bliv bruger” oppe i højre hjørne.</a:t>
            </a:r>
          </a:p>
          <a:p>
            <a:pPr marL="342916" indent="-342916">
              <a:buClr>
                <a:schemeClr val="accent2"/>
              </a:buClr>
              <a:buFont typeface="+mj-lt"/>
              <a:buAutoNum type="arabicPeriod"/>
            </a:pPr>
            <a:endParaRPr lang="da-DK" sz="1401" dirty="0">
              <a:latin typeface="Open Sans" panose="020B0606030504020204" pitchFamily="34" charset="0"/>
              <a:ea typeface="Open Sans" panose="020B0606030504020204" pitchFamily="34" charset="0"/>
              <a:cs typeface="Open Sans" panose="020B0606030504020204" pitchFamily="34" charset="0"/>
            </a:endParaRPr>
          </a:p>
          <a:p>
            <a:pPr marL="342916" indent="-342916">
              <a:buClr>
                <a:schemeClr val="accent2"/>
              </a:buClr>
              <a:buFont typeface="+mj-lt"/>
              <a:buAutoNum type="arabicPeriod"/>
            </a:pPr>
            <a:r>
              <a:rPr lang="da-DK" sz="1401" dirty="0">
                <a:latin typeface="Open Sans" panose="020B0606030504020204" pitchFamily="34" charset="0"/>
                <a:ea typeface="Open Sans" panose="020B0606030504020204" pitchFamily="34" charset="0"/>
                <a:cs typeface="Open Sans" panose="020B0606030504020204" pitchFamily="34" charset="0"/>
              </a:rPr>
              <a:t>Vælg profiltype (De fleste vil passe under den der hedder ”Dansk virksomhed”).</a:t>
            </a:r>
          </a:p>
          <a:p>
            <a:pPr marL="342916" indent="-342916">
              <a:buClr>
                <a:schemeClr val="accent2"/>
              </a:buClr>
              <a:buFont typeface="+mj-lt"/>
              <a:buAutoNum type="arabicPeriod"/>
            </a:pPr>
            <a:endParaRPr lang="da-DK" sz="1401" dirty="0">
              <a:latin typeface="Open Sans" panose="020B0606030504020204" pitchFamily="34" charset="0"/>
              <a:ea typeface="Open Sans" panose="020B0606030504020204" pitchFamily="34" charset="0"/>
              <a:cs typeface="Open Sans" panose="020B0606030504020204" pitchFamily="34" charset="0"/>
            </a:endParaRPr>
          </a:p>
          <a:p>
            <a:pPr marL="342916" indent="-342916">
              <a:buClr>
                <a:schemeClr val="accent2"/>
              </a:buClr>
              <a:buFont typeface="+mj-lt"/>
              <a:buAutoNum type="arabicPeriod"/>
            </a:pPr>
            <a:r>
              <a:rPr lang="da-DK" sz="1401" dirty="0">
                <a:latin typeface="Open Sans" panose="020B0606030504020204" pitchFamily="34" charset="0"/>
                <a:ea typeface="Open Sans" panose="020B0606030504020204" pitchFamily="34" charset="0"/>
                <a:cs typeface="Open Sans" panose="020B0606030504020204" pitchFamily="34" charset="0"/>
              </a:rPr>
              <a:t>Udfyld trin 1 til 5 i brugeroprettelsen (du kommer igennem de enkelte trin ved at klikke på ”Næste”)</a:t>
            </a:r>
            <a:br>
              <a:rPr lang="da-DK" sz="1401" dirty="0">
                <a:latin typeface="Open Sans" panose="020B0606030504020204" pitchFamily="34" charset="0"/>
                <a:ea typeface="Open Sans" panose="020B0606030504020204" pitchFamily="34" charset="0"/>
                <a:cs typeface="Open Sans" panose="020B0606030504020204" pitchFamily="34" charset="0"/>
              </a:rPr>
            </a:br>
            <a:r>
              <a:rPr lang="da-DK" sz="1401" dirty="0">
                <a:latin typeface="Open Sans" panose="020B0606030504020204" pitchFamily="34" charset="0"/>
                <a:ea typeface="Open Sans" panose="020B0606030504020204" pitchFamily="34" charset="0"/>
                <a:cs typeface="Open Sans" panose="020B0606030504020204" pitchFamily="34" charset="0"/>
              </a:rPr>
              <a:t/>
            </a:r>
            <a:br>
              <a:rPr lang="da-DK" sz="1401" dirty="0">
                <a:latin typeface="Open Sans" panose="020B0606030504020204" pitchFamily="34" charset="0"/>
                <a:ea typeface="Open Sans" panose="020B0606030504020204" pitchFamily="34" charset="0"/>
                <a:cs typeface="Open Sans" panose="020B0606030504020204" pitchFamily="34" charset="0"/>
              </a:rPr>
            </a:br>
            <a:r>
              <a:rPr lang="da-DK" sz="1401" dirty="0">
                <a:latin typeface="Open Sans" panose="020B0606030504020204" pitchFamily="34" charset="0"/>
                <a:ea typeface="Open Sans" panose="020B0606030504020204" pitchFamily="34" charset="0"/>
                <a:cs typeface="Open Sans" panose="020B0606030504020204" pitchFamily="34" charset="0"/>
              </a:rPr>
              <a:t>Ved trin 4 har du mulighed for at vælge tillægsprofiler – Læs mere om dem på de næste side.</a:t>
            </a:r>
          </a:p>
          <a:p>
            <a:pPr marL="342916" indent="-342916">
              <a:buClr>
                <a:schemeClr val="accent2"/>
              </a:buClr>
              <a:buFont typeface="+mj-lt"/>
              <a:buAutoNum type="arabicPeriod"/>
            </a:pPr>
            <a:endParaRPr lang="da-DK" sz="1401" dirty="0">
              <a:latin typeface="Open Sans" panose="020B0606030504020204" pitchFamily="34" charset="0"/>
              <a:ea typeface="Open Sans" panose="020B0606030504020204" pitchFamily="34" charset="0"/>
              <a:cs typeface="Open Sans" panose="020B0606030504020204" pitchFamily="34" charset="0"/>
            </a:endParaRPr>
          </a:p>
          <a:p>
            <a:pPr marL="342916" indent="-342916">
              <a:buClr>
                <a:schemeClr val="accent2"/>
              </a:buClr>
              <a:buFont typeface="+mj-lt"/>
              <a:buAutoNum type="arabicPeriod"/>
            </a:pPr>
            <a:r>
              <a:rPr lang="da-DK" sz="1401" dirty="0">
                <a:latin typeface="Open Sans" panose="020B0606030504020204" pitchFamily="34" charset="0"/>
                <a:ea typeface="Open Sans" panose="020B0606030504020204" pitchFamily="34" charset="0"/>
                <a:cs typeface="Open Sans" panose="020B0606030504020204" pitchFamily="34" charset="0"/>
              </a:rPr>
              <a:t>Efter trin 5, klik på ”Næste”.</a:t>
            </a:r>
            <a:br>
              <a:rPr lang="da-DK" sz="1401" dirty="0">
                <a:latin typeface="Open Sans" panose="020B0606030504020204" pitchFamily="34" charset="0"/>
                <a:ea typeface="Open Sans" panose="020B0606030504020204" pitchFamily="34" charset="0"/>
                <a:cs typeface="Open Sans" panose="020B0606030504020204" pitchFamily="34" charset="0"/>
              </a:rPr>
            </a:br>
            <a:r>
              <a:rPr lang="da-DK" sz="1401" dirty="0">
                <a:latin typeface="Open Sans" panose="020B0606030504020204" pitchFamily="34" charset="0"/>
                <a:ea typeface="Open Sans" panose="020B0606030504020204" pitchFamily="34" charset="0"/>
                <a:cs typeface="Open Sans" panose="020B0606030504020204" pitchFamily="34" charset="0"/>
              </a:rPr>
              <a:t/>
            </a:r>
            <a:br>
              <a:rPr lang="da-DK" sz="1401" dirty="0">
                <a:latin typeface="Open Sans" panose="020B0606030504020204" pitchFamily="34" charset="0"/>
                <a:ea typeface="Open Sans" panose="020B0606030504020204" pitchFamily="34" charset="0"/>
                <a:cs typeface="Open Sans" panose="020B0606030504020204" pitchFamily="34" charset="0"/>
              </a:rPr>
            </a:br>
            <a:r>
              <a:rPr lang="da-DK" sz="1401" dirty="0">
                <a:latin typeface="Open Sans" panose="020B0606030504020204" pitchFamily="34" charset="0"/>
                <a:ea typeface="Open Sans" panose="020B0606030504020204" pitchFamily="34" charset="0"/>
                <a:cs typeface="Open Sans" panose="020B0606030504020204" pitchFamily="34" charset="0"/>
              </a:rPr>
              <a:t>En aktiveringsmail vil nu blive sendt til den </a:t>
            </a:r>
            <a:br>
              <a:rPr lang="da-DK" sz="1401" dirty="0">
                <a:latin typeface="Open Sans" panose="020B0606030504020204" pitchFamily="34" charset="0"/>
                <a:ea typeface="Open Sans" panose="020B0606030504020204" pitchFamily="34" charset="0"/>
                <a:cs typeface="Open Sans" panose="020B0606030504020204" pitchFamily="34" charset="0"/>
              </a:rPr>
            </a:br>
            <a:r>
              <a:rPr lang="da-DK" sz="1401" dirty="0">
                <a:latin typeface="Open Sans" panose="020B0606030504020204" pitchFamily="34" charset="0"/>
                <a:ea typeface="Open Sans" panose="020B0606030504020204" pitchFamily="34" charset="0"/>
                <a:cs typeface="Open Sans" panose="020B0606030504020204" pitchFamily="34" charset="0"/>
              </a:rPr>
              <a:t>e-mailadresse, du har oprettet din brugerprofil med. Klik på det grønne link i mailen for at aktivere din brugerkonto</a:t>
            </a:r>
          </a:p>
          <a:p>
            <a:pPr marL="342916" indent="-342916">
              <a:buClr>
                <a:schemeClr val="accent2"/>
              </a:buClr>
              <a:buFont typeface="+mj-lt"/>
              <a:buAutoNum type="arabicPeriod"/>
            </a:pPr>
            <a:endParaRPr lang="da-DK" sz="1401" dirty="0">
              <a:latin typeface="Open Sans" panose="020B0606030504020204" pitchFamily="34" charset="0"/>
              <a:ea typeface="Open Sans" panose="020B0606030504020204" pitchFamily="34" charset="0"/>
              <a:cs typeface="Open Sans" panose="020B0606030504020204" pitchFamily="34" charset="0"/>
            </a:endParaRPr>
          </a:p>
          <a:p>
            <a:pPr marL="342916" indent="-342916">
              <a:buClr>
                <a:schemeClr val="accent2"/>
              </a:buClr>
              <a:buFont typeface="+mj-lt"/>
              <a:buAutoNum type="arabicPeriod"/>
            </a:pPr>
            <a:r>
              <a:rPr lang="da-DK" sz="1401" dirty="0">
                <a:latin typeface="Open Sans" panose="020B0606030504020204" pitchFamily="34" charset="0"/>
                <a:ea typeface="Open Sans" panose="020B0606030504020204" pitchFamily="34" charset="0"/>
                <a:cs typeface="Open Sans" panose="020B0606030504020204" pitchFamily="34" charset="0"/>
              </a:rPr>
              <a:t>Log ind på Comdia</a:t>
            </a:r>
          </a:p>
          <a:p>
            <a:pPr>
              <a:buClr>
                <a:schemeClr val="accent2"/>
              </a:buClr>
            </a:pPr>
            <a:endParaRPr lang="da-DK" sz="1401"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Billede 2">
            <a:extLst>
              <a:ext uri="{FF2B5EF4-FFF2-40B4-BE49-F238E27FC236}">
                <a16:creationId xmlns:a16="http://schemas.microsoft.com/office/drawing/2014/main" id="{A05A0CAF-4AD1-4B0E-BF9D-DDAC65DF7A03}"/>
              </a:ext>
            </a:extLst>
          </p:cNvPr>
          <p:cNvPicPr>
            <a:picLocks noChangeAspect="1"/>
          </p:cNvPicPr>
          <p:nvPr/>
        </p:nvPicPr>
        <p:blipFill>
          <a:blip r:embed="rId3"/>
          <a:stretch>
            <a:fillRect/>
          </a:stretch>
        </p:blipFill>
        <p:spPr>
          <a:xfrm>
            <a:off x="6923718" y="744826"/>
            <a:ext cx="4988883" cy="2043066"/>
          </a:xfrm>
          <a:prstGeom prst="rect">
            <a:avLst/>
          </a:prstGeom>
          <a:ln>
            <a:solidFill>
              <a:srgbClr val="FFFFFF"/>
            </a:solidFill>
          </a:ln>
        </p:spPr>
      </p:pic>
      <p:pic>
        <p:nvPicPr>
          <p:cNvPr id="14" name="Billede 13">
            <a:extLst>
              <a:ext uri="{FF2B5EF4-FFF2-40B4-BE49-F238E27FC236}">
                <a16:creationId xmlns:a16="http://schemas.microsoft.com/office/drawing/2014/main" id="{4A57DF82-F342-4003-8569-F650DA5D1A32}"/>
              </a:ext>
            </a:extLst>
          </p:cNvPr>
          <p:cNvPicPr>
            <a:picLocks noChangeAspect="1"/>
          </p:cNvPicPr>
          <p:nvPr/>
        </p:nvPicPr>
        <p:blipFill>
          <a:blip r:embed="rId4"/>
          <a:stretch>
            <a:fillRect/>
          </a:stretch>
        </p:blipFill>
        <p:spPr>
          <a:xfrm>
            <a:off x="6316392" y="2693073"/>
            <a:ext cx="5495332" cy="2649120"/>
          </a:xfrm>
          <a:prstGeom prst="rect">
            <a:avLst/>
          </a:prstGeom>
          <a:ln>
            <a:solidFill>
              <a:srgbClr val="FFFFFF"/>
            </a:solidFill>
          </a:ln>
        </p:spPr>
      </p:pic>
      <p:sp>
        <p:nvSpPr>
          <p:cNvPr id="15" name="Tekstfelt 14">
            <a:extLst>
              <a:ext uri="{FF2B5EF4-FFF2-40B4-BE49-F238E27FC236}">
                <a16:creationId xmlns:a16="http://schemas.microsoft.com/office/drawing/2014/main" id="{72690366-B286-49D5-8B54-4CFD491722A0}"/>
              </a:ext>
            </a:extLst>
          </p:cNvPr>
          <p:cNvSpPr txBox="1"/>
          <p:nvPr/>
        </p:nvSpPr>
        <p:spPr>
          <a:xfrm>
            <a:off x="7372206" y="5581039"/>
            <a:ext cx="4540394" cy="523477"/>
          </a:xfrm>
          <a:prstGeom prst="rect">
            <a:avLst/>
          </a:prstGeom>
          <a:solidFill>
            <a:schemeClr val="bg1">
              <a:lumMod val="95000"/>
            </a:schemeClr>
          </a:solidFill>
        </p:spPr>
        <p:txBody>
          <a:bodyPr wrap="square" rtlCol="0">
            <a:spAutoFit/>
          </a:bodyPr>
          <a:lstStyle/>
          <a:p>
            <a:r>
              <a:rPr lang="da-DK" sz="1401" b="1" dirty="0">
                <a:latin typeface="Open Sans" panose="020B0606030504020204" pitchFamily="34" charset="0"/>
                <a:ea typeface="Open Sans" panose="020B0606030504020204" pitchFamily="34" charset="0"/>
                <a:cs typeface="Open Sans" panose="020B0606030504020204" pitchFamily="34" charset="0"/>
              </a:rPr>
              <a:t>Bemærk: </a:t>
            </a:r>
            <a:r>
              <a:rPr lang="da-DK" sz="1401" dirty="0">
                <a:latin typeface="Open Sans" panose="020B0606030504020204" pitchFamily="34" charset="0"/>
                <a:ea typeface="Open Sans" panose="020B0606030504020204" pitchFamily="34" charset="0"/>
                <a:cs typeface="Open Sans" panose="020B0606030504020204" pitchFamily="34" charset="0"/>
              </a:rPr>
              <a:t>modtager du ikke aktiveringsmailen, så prøv evt. at tjekke dit spamfilter/uønsket post.</a:t>
            </a:r>
          </a:p>
        </p:txBody>
      </p:sp>
    </p:spTree>
    <p:extLst>
      <p:ext uri="{BB962C8B-B14F-4D97-AF65-F5344CB8AC3E}">
        <p14:creationId xmlns:p14="http://schemas.microsoft.com/office/powerpoint/2010/main" val="1043058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A5245EC7-7F42-DE44-80FA-6B21AF01C322}"/>
              </a:ext>
            </a:extLst>
          </p:cNvPr>
          <p:cNvSpPr txBox="1"/>
          <p:nvPr/>
        </p:nvSpPr>
        <p:spPr>
          <a:xfrm>
            <a:off x="894080" y="710765"/>
            <a:ext cx="6370319" cy="4341958"/>
          </a:xfrm>
          <a:prstGeom prst="rect">
            <a:avLst/>
          </a:prstGeom>
          <a:noFill/>
        </p:spPr>
        <p:txBody>
          <a:bodyPr wrap="square" rtlCol="0">
            <a:spAutoFit/>
          </a:bodyPr>
          <a:lstStyle/>
          <a:p>
            <a:r>
              <a:rPr lang="da-DK" sz="2400" b="1" dirty="0">
                <a:solidFill>
                  <a:srgbClr val="F37E00"/>
                </a:solidFill>
                <a:latin typeface="Open Sans" charset="0"/>
                <a:ea typeface="Open Sans" charset="0"/>
                <a:cs typeface="Open Sans" charset="0"/>
              </a:rPr>
              <a:t>Tillægsprofiler på Comdia </a:t>
            </a:r>
          </a:p>
          <a:p>
            <a:endParaRPr lang="da-DK" sz="1401" dirty="0">
              <a:latin typeface="Open Sans" charset="0"/>
              <a:ea typeface="Open Sans" charset="0"/>
              <a:cs typeface="Open Sans" charset="0"/>
            </a:endParaRPr>
          </a:p>
          <a:p>
            <a:endParaRPr lang="da-DK" sz="1401" dirty="0">
              <a:latin typeface="Open Sans" charset="0"/>
              <a:ea typeface="Open Sans" charset="0"/>
              <a:cs typeface="Open Sans" charset="0"/>
            </a:endParaRPr>
          </a:p>
          <a:p>
            <a:r>
              <a:rPr lang="da-DK" sz="1401" b="1" dirty="0">
                <a:latin typeface="Open Sans" charset="0"/>
                <a:ea typeface="Open Sans" charset="0"/>
                <a:cs typeface="Open Sans" charset="0"/>
              </a:rPr>
              <a:t>RÅDGIVERPROFIL: </a:t>
            </a:r>
            <a:r>
              <a:rPr lang="da-DK" sz="1401" dirty="0">
                <a:latin typeface="Open Sans" charset="0"/>
                <a:ea typeface="Open Sans" charset="0"/>
                <a:cs typeface="Open Sans" charset="0"/>
              </a:rPr>
              <a:t>Tillægsprofil til brugere inden for rådgivningsfaget, eksempelvis arkitekter, ingeniører, miljørådgivere, m.m. Med profilen kan du gøre din fagbeskrivelse mere detaljeret. Det er også herfra du kan varetage tilbudsindhentninger på vegne af ordregivere på Comdia. </a:t>
            </a:r>
          </a:p>
          <a:p>
            <a:endParaRPr lang="da-DK" sz="1401" dirty="0">
              <a:latin typeface="Open Sans" charset="0"/>
              <a:ea typeface="Open Sans" charset="0"/>
              <a:cs typeface="Open Sans" charset="0"/>
            </a:endParaRPr>
          </a:p>
          <a:p>
            <a:pPr marL="285750" indent="-285750">
              <a:buClr>
                <a:srgbClr val="F17429"/>
              </a:buClr>
              <a:buFont typeface="Arial" panose="020B0604020202020204" pitchFamily="34" charset="0"/>
              <a:buChar char="•"/>
            </a:pPr>
            <a:r>
              <a:rPr lang="da-DK" sz="1401" dirty="0">
                <a:latin typeface="Open Sans" charset="0"/>
                <a:ea typeface="Open Sans" charset="0"/>
                <a:cs typeface="Open Sans" charset="0"/>
              </a:rPr>
              <a:t>Tillægsprofilen er gratis, og vælges når du opretter dig som bruger. Du modtager særskilt mail, når din rådgiverprofil er tilknyttet din brugerprofil.</a:t>
            </a:r>
          </a:p>
          <a:p>
            <a:endParaRPr lang="da-DK" sz="1401" dirty="0">
              <a:latin typeface="Open Sans" charset="0"/>
              <a:ea typeface="Open Sans" charset="0"/>
              <a:cs typeface="Open Sans" charset="0"/>
            </a:endParaRPr>
          </a:p>
          <a:p>
            <a:r>
              <a:rPr lang="da-DK" sz="1401" b="1" dirty="0">
                <a:latin typeface="Open Sans" charset="0"/>
                <a:ea typeface="Open Sans" charset="0"/>
                <a:cs typeface="Open Sans" charset="0"/>
              </a:rPr>
              <a:t>SØV- PROFIL: </a:t>
            </a:r>
            <a:r>
              <a:rPr lang="da-DK" sz="1401" dirty="0">
                <a:latin typeface="Open Sans" charset="0"/>
                <a:ea typeface="Open Sans" charset="0"/>
                <a:cs typeface="Open Sans" charset="0"/>
              </a:rPr>
              <a:t>Tillægsprofil for virksomheder, der arbejder inden for det sociale økonomiske område. </a:t>
            </a:r>
          </a:p>
          <a:p>
            <a:endParaRPr lang="da-DK" sz="1401" dirty="0">
              <a:latin typeface="Open Sans" charset="0"/>
              <a:ea typeface="Open Sans" charset="0"/>
              <a:cs typeface="Open Sans" charset="0"/>
            </a:endParaRPr>
          </a:p>
          <a:p>
            <a:pPr marL="285750" indent="-285750">
              <a:buClr>
                <a:srgbClr val="F17429"/>
              </a:buClr>
              <a:buFont typeface="Arial" panose="020B0604020202020204" pitchFamily="34" charset="0"/>
              <a:buChar char="•"/>
            </a:pPr>
            <a:r>
              <a:rPr lang="da-DK" sz="1401" dirty="0">
                <a:latin typeface="Open Sans" charset="0"/>
                <a:ea typeface="Open Sans" charset="0"/>
                <a:cs typeface="Open Sans" charset="0"/>
              </a:rPr>
              <a:t>Tillægsprofilen for SØV-virksomheder er gratis, men kræver dog, at din virksomhed er registreret som RSV virksomhed på CVR, eller opfylder kravene til SØV, som beskrevet i Udbudslovens § 54 eller § 190.</a:t>
            </a:r>
          </a:p>
          <a:p>
            <a:endParaRPr lang="da-DK" sz="1401" dirty="0">
              <a:latin typeface="Open Sans" charset="0"/>
              <a:ea typeface="Open Sans" charset="0"/>
              <a:cs typeface="Open Sans" charset="0"/>
            </a:endParaRPr>
          </a:p>
        </p:txBody>
      </p:sp>
      <p:sp>
        <p:nvSpPr>
          <p:cNvPr id="2" name="Rektangel 1">
            <a:extLst>
              <a:ext uri="{FF2B5EF4-FFF2-40B4-BE49-F238E27FC236}">
                <a16:creationId xmlns:a16="http://schemas.microsoft.com/office/drawing/2014/main" id="{9AE05BB7-8493-46B4-95EA-494B2175EE99}"/>
              </a:ext>
            </a:extLst>
          </p:cNvPr>
          <p:cNvSpPr/>
          <p:nvPr/>
        </p:nvSpPr>
        <p:spPr>
          <a:xfrm>
            <a:off x="0" y="6292186"/>
            <a:ext cx="1219198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1" dirty="0"/>
          </a:p>
        </p:txBody>
      </p:sp>
      <p:pic>
        <p:nvPicPr>
          <p:cNvPr id="3" name="Billede 2">
            <a:extLst>
              <a:ext uri="{FF2B5EF4-FFF2-40B4-BE49-F238E27FC236}">
                <a16:creationId xmlns:a16="http://schemas.microsoft.com/office/drawing/2014/main" id="{9A0D64CC-6A34-433A-A39D-BA6FECF37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5012" y="6380198"/>
            <a:ext cx="2353582" cy="323617"/>
          </a:xfrm>
          <a:prstGeom prst="rect">
            <a:avLst/>
          </a:prstGeom>
        </p:spPr>
      </p:pic>
      <p:pic>
        <p:nvPicPr>
          <p:cNvPr id="5" name="Billede 4" descr="Et billede, der indeholder bord, indendørs, sidder, skærende&#10;&#10;Automatisk genereret beskrivelse">
            <a:extLst>
              <a:ext uri="{FF2B5EF4-FFF2-40B4-BE49-F238E27FC236}">
                <a16:creationId xmlns:a16="http://schemas.microsoft.com/office/drawing/2014/main" id="{DB447790-6F1C-43C2-9F79-65786BDEE3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8900" y="-12146"/>
            <a:ext cx="4483080" cy="6304331"/>
          </a:xfrm>
          <a:prstGeom prst="rect">
            <a:avLst/>
          </a:prstGeom>
        </p:spPr>
      </p:pic>
      <p:sp>
        <p:nvSpPr>
          <p:cNvPr id="4" name="Tekstfelt 3">
            <a:extLst>
              <a:ext uri="{FF2B5EF4-FFF2-40B4-BE49-F238E27FC236}">
                <a16:creationId xmlns:a16="http://schemas.microsoft.com/office/drawing/2014/main" id="{452C9711-05EF-4B39-98AA-13D4E741EA1B}"/>
              </a:ext>
            </a:extLst>
          </p:cNvPr>
          <p:cNvSpPr txBox="1"/>
          <p:nvPr/>
        </p:nvSpPr>
        <p:spPr>
          <a:xfrm>
            <a:off x="894080" y="5183614"/>
            <a:ext cx="5777661" cy="739048"/>
          </a:xfrm>
          <a:prstGeom prst="rect">
            <a:avLst/>
          </a:prstGeom>
          <a:solidFill>
            <a:schemeClr val="bg1">
              <a:lumMod val="95000"/>
            </a:schemeClr>
          </a:solidFill>
        </p:spPr>
        <p:txBody>
          <a:bodyPr wrap="square" rtlCol="0">
            <a:spAutoFit/>
          </a:bodyPr>
          <a:lstStyle/>
          <a:p>
            <a:r>
              <a:rPr lang="da-DK" sz="1401" b="1" dirty="0">
                <a:latin typeface="Open Sans" panose="020B0606030504020204" pitchFamily="34" charset="0"/>
                <a:ea typeface="Open Sans" panose="020B0606030504020204" pitchFamily="34" charset="0"/>
                <a:cs typeface="Open Sans" panose="020B0606030504020204" pitchFamily="34" charset="0"/>
              </a:rPr>
              <a:t>Bemærk: </a:t>
            </a:r>
            <a:r>
              <a:rPr lang="da-DK" sz="1401" dirty="0">
                <a:latin typeface="Open Sans" panose="020B0606030504020204" pitchFamily="34" charset="0"/>
                <a:ea typeface="Open Sans" panose="020B0606030504020204" pitchFamily="34" charset="0"/>
                <a:cs typeface="Open Sans" panose="020B0606030504020204" pitchFamily="34" charset="0"/>
              </a:rPr>
              <a:t>Du behøver ikke vælge tillægsprofilerne ifm. oprettelsen. Du kan efterfølgende tilføje tillægsprofilerne under ”Min profil”, når du er logget ind. </a:t>
            </a:r>
          </a:p>
        </p:txBody>
      </p:sp>
    </p:spTree>
    <p:extLst>
      <p:ext uri="{BB962C8B-B14F-4D97-AF65-F5344CB8AC3E}">
        <p14:creationId xmlns:p14="http://schemas.microsoft.com/office/powerpoint/2010/main" val="15207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B306CB8-64EF-4BA0-85C1-D41F29079717}"/>
              </a:ext>
            </a:extLst>
          </p:cNvPr>
          <p:cNvSpPr/>
          <p:nvPr/>
        </p:nvSpPr>
        <p:spPr>
          <a:xfrm>
            <a:off x="0" y="6292184"/>
            <a:ext cx="1219198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Billede 4">
            <a:extLst>
              <a:ext uri="{FF2B5EF4-FFF2-40B4-BE49-F238E27FC236}">
                <a16:creationId xmlns:a16="http://schemas.microsoft.com/office/drawing/2014/main" id="{F7C98D6A-A00B-4BAF-BE09-2FC7A0076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012" y="6380193"/>
            <a:ext cx="2353582" cy="323617"/>
          </a:xfrm>
          <a:prstGeom prst="rect">
            <a:avLst/>
          </a:prstGeom>
        </p:spPr>
      </p:pic>
      <p:sp>
        <p:nvSpPr>
          <p:cNvPr id="9" name="Tekstfelt 8">
            <a:extLst>
              <a:ext uri="{FF2B5EF4-FFF2-40B4-BE49-F238E27FC236}">
                <a16:creationId xmlns:a16="http://schemas.microsoft.com/office/drawing/2014/main" id="{41BEB0B2-308E-4A70-B973-B2C56E4CE656}"/>
              </a:ext>
            </a:extLst>
          </p:cNvPr>
          <p:cNvSpPr txBox="1"/>
          <p:nvPr/>
        </p:nvSpPr>
        <p:spPr>
          <a:xfrm>
            <a:off x="766356" y="464004"/>
            <a:ext cx="5826052" cy="400110"/>
          </a:xfrm>
          <a:prstGeom prst="rect">
            <a:avLst/>
          </a:prstGeom>
          <a:noFill/>
        </p:spPr>
        <p:txBody>
          <a:bodyPr wrap="square" rtlCol="0">
            <a:spAutoFit/>
          </a:bodyPr>
          <a:lstStyle/>
          <a:p>
            <a:r>
              <a:rPr lang="da-DK" sz="20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Præsenter din virksomhed bedst muligt </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766356" y="964326"/>
            <a:ext cx="7676604" cy="5155257"/>
          </a:xfrm>
          <a:prstGeom prst="rect">
            <a:avLst/>
          </a:prstGeom>
          <a:noFill/>
          <a:ln>
            <a:noFill/>
          </a:ln>
        </p:spPr>
        <p:txBody>
          <a:bodyPr wrap="square" rtlCol="0">
            <a:spAutoFit/>
          </a:bodyPr>
          <a:lstStyle/>
          <a:p>
            <a:pPr>
              <a:lnSpc>
                <a:spcPct val="150000"/>
              </a:lnSpc>
              <a:buClr>
                <a:schemeClr val="accent2"/>
              </a:buClr>
            </a:pPr>
            <a:r>
              <a:rPr lang="da-DK" sz="1400" b="1" dirty="0">
                <a:latin typeface="Open Sans" panose="020B0606030504020204" pitchFamily="34" charset="0"/>
                <a:ea typeface="Open Sans" panose="020B0606030504020204" pitchFamily="34" charset="0"/>
                <a:cs typeface="Open Sans" panose="020B0606030504020204" pitchFamily="34" charset="0"/>
              </a:rPr>
              <a:t>Udfyld det der giver bedst mening ift. din virksomhed – Alle punkterne finder du også som menupunkter i venstre side, efter du er logget ind: </a:t>
            </a:r>
          </a:p>
          <a:p>
            <a:pPr>
              <a:lnSpc>
                <a:spcPct val="150000"/>
              </a:lnSpc>
              <a:buClr>
                <a:schemeClr val="accent2"/>
              </a:buClr>
            </a:pPr>
            <a:endParaRPr lang="da-DK" sz="1400" dirty="0">
              <a:latin typeface="Open Sans" panose="020B0606030504020204" pitchFamily="34" charset="0"/>
              <a:ea typeface="Open Sans" panose="020B0606030504020204" pitchFamily="34" charset="0"/>
              <a:cs typeface="Open Sans" panose="020B0606030504020204" pitchFamily="34" charset="0"/>
            </a:endParaRPr>
          </a:p>
          <a:p>
            <a:r>
              <a:rPr lang="da-DK" sz="14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Fagprofil</a:t>
            </a:r>
            <a:r>
              <a:rPr lang="da-DK" sz="1400" b="1" dirty="0">
                <a:latin typeface="Open Sans" panose="020B0606030504020204" pitchFamily="34" charset="0"/>
                <a:ea typeface="Open Sans" panose="020B0606030504020204" pitchFamily="34" charset="0"/>
                <a:cs typeface="Open Sans" panose="020B0606030504020204" pitchFamily="34" charset="0"/>
              </a:rPr>
              <a:t> </a:t>
            </a:r>
          </a:p>
          <a:p>
            <a:pPr lvl="1"/>
            <a:r>
              <a:rPr lang="da-DK" sz="1400" dirty="0">
                <a:latin typeface="Open Sans" panose="020B0606030504020204" pitchFamily="34" charset="0"/>
                <a:ea typeface="Open Sans" panose="020B0606030504020204" pitchFamily="34" charset="0"/>
                <a:cs typeface="Open Sans" panose="020B0606030504020204" pitchFamily="34" charset="0"/>
              </a:rPr>
              <a:t>Herunder kan du markere kategorier som beskriver din virksomhed. </a:t>
            </a:r>
          </a:p>
          <a:p>
            <a:pPr lvl="1"/>
            <a:r>
              <a:rPr lang="da-DK" sz="1400" dirty="0">
                <a:latin typeface="Open Sans" panose="020B0606030504020204" pitchFamily="34" charset="0"/>
                <a:ea typeface="Open Sans" panose="020B0606030504020204" pitchFamily="34" charset="0"/>
                <a:cs typeface="Open Sans" panose="020B0606030504020204" pitchFamily="34" charset="0"/>
              </a:rPr>
              <a:t>En fagprofil beskriver hvad din virksomhed kan tilbyde en ordregiver/potentiel kunde, og </a:t>
            </a:r>
            <a:r>
              <a:rPr lang="da-DK" sz="1400" b="1" dirty="0">
                <a:latin typeface="Open Sans" panose="020B0606030504020204" pitchFamily="34" charset="0"/>
                <a:ea typeface="Open Sans" panose="020B0606030504020204" pitchFamily="34" charset="0"/>
                <a:cs typeface="Open Sans" panose="020B0606030504020204" pitchFamily="34" charset="0"/>
              </a:rPr>
              <a:t>bliver brugt ifm. oprettelse på en leverandørlister.</a:t>
            </a:r>
          </a:p>
          <a:p>
            <a:pPr lvl="1"/>
            <a:endParaRPr lang="da-DK" sz="1400" b="1" dirty="0">
              <a:latin typeface="Open Sans" panose="020B0606030504020204" pitchFamily="34" charset="0"/>
              <a:ea typeface="Open Sans" panose="020B0606030504020204" pitchFamily="34" charset="0"/>
              <a:cs typeface="Open Sans" panose="020B0606030504020204" pitchFamily="34" charset="0"/>
            </a:endParaRPr>
          </a:p>
          <a:p>
            <a:r>
              <a:rPr lang="da-DK" sz="14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Certifikater og autorisationer </a:t>
            </a:r>
          </a:p>
          <a:p>
            <a:pPr lvl="1"/>
            <a:r>
              <a:rPr lang="da-DK" sz="1400" dirty="0">
                <a:latin typeface="Open Sans" panose="020B0606030504020204" pitchFamily="34" charset="0"/>
                <a:ea typeface="Open Sans" panose="020B0606030504020204" pitchFamily="34" charset="0"/>
                <a:cs typeface="Open Sans" panose="020B0606030504020204" pitchFamily="34" charset="0"/>
              </a:rPr>
              <a:t>Du kan tilføje følgende autorisationer på Comdia – Vi kan hente dine oplysninger fra følgende organisationer: </a:t>
            </a:r>
            <a:br>
              <a:rPr lang="da-DK" sz="1400" dirty="0">
                <a:latin typeface="Open Sans" panose="020B0606030504020204" pitchFamily="34" charset="0"/>
                <a:ea typeface="Open Sans" panose="020B0606030504020204" pitchFamily="34" charset="0"/>
                <a:cs typeface="Open Sans" panose="020B0606030504020204" pitchFamily="34" charset="0"/>
              </a:rPr>
            </a:b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Sikkerhedsstyrelsen</a:t>
            </a:r>
          </a:p>
          <a:p>
            <a:pPr marL="742950" lvl="1"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VENT-ordningen</a:t>
            </a:r>
          </a:p>
          <a:p>
            <a:pPr marL="742950" lvl="1"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Fjernvarmens Serviceordning</a:t>
            </a:r>
          </a:p>
          <a:p>
            <a:pPr marL="742950" lvl="1"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Dansk Byggeri</a:t>
            </a:r>
          </a:p>
          <a:p>
            <a:pPr lvl="1"/>
            <a:r>
              <a:rPr lang="da-DK" sz="1400" dirty="0">
                <a:latin typeface="Open Sans" panose="020B0606030504020204" pitchFamily="34" charset="0"/>
                <a:ea typeface="Open Sans" panose="020B0606030504020204" pitchFamily="34" charset="0"/>
                <a:cs typeface="Open Sans" panose="020B0606030504020204" pitchFamily="34" charset="0"/>
              </a:rPr>
              <a:t/>
            </a:r>
            <a:br>
              <a:rPr lang="da-DK" sz="1400" dirty="0">
                <a:latin typeface="Open Sans" panose="020B0606030504020204" pitchFamily="34" charset="0"/>
                <a:ea typeface="Open Sans" panose="020B0606030504020204" pitchFamily="34" charset="0"/>
                <a:cs typeface="Open Sans" panose="020B0606030504020204" pitchFamily="34" charset="0"/>
              </a:rPr>
            </a:br>
            <a:r>
              <a:rPr lang="da-DK" sz="1400" dirty="0">
                <a:latin typeface="Open Sans" panose="020B0606030504020204" pitchFamily="34" charset="0"/>
                <a:ea typeface="Open Sans" panose="020B0606030504020204" pitchFamily="34" charset="0"/>
                <a:cs typeface="Open Sans" panose="020B0606030504020204" pitchFamily="34" charset="0"/>
              </a:rPr>
              <a:t>Nogen ordregiver stiller krav til at du præsenterer bestemte autorisationer og certifikater ifm. oprettelse på deres leverandørliste, hvis du arbejder indenfor bestemte fagområder. </a:t>
            </a:r>
          </a:p>
          <a:p>
            <a:pPr lvl="1"/>
            <a:r>
              <a:rPr lang="da-DK" sz="1400" dirty="0">
                <a:latin typeface="Open Sans" panose="020B0606030504020204" pitchFamily="34" charset="0"/>
                <a:ea typeface="Open Sans" panose="020B0606030504020204" pitchFamily="34" charset="0"/>
                <a:cs typeface="Open Sans" panose="020B0606030504020204" pitchFamily="34" charset="0"/>
              </a:rPr>
              <a:t/>
            </a:r>
            <a:br>
              <a:rPr lang="da-DK" sz="1400" dirty="0">
                <a:latin typeface="Open Sans" panose="020B0606030504020204" pitchFamily="34" charset="0"/>
                <a:ea typeface="Open Sans" panose="020B0606030504020204" pitchFamily="34" charset="0"/>
                <a:cs typeface="Open Sans" panose="020B0606030504020204" pitchFamily="34" charset="0"/>
              </a:rPr>
            </a:br>
            <a:endParaRPr lang="da-DK"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Pladsholder til slidenummer 5">
            <a:extLst>
              <a:ext uri="{FF2B5EF4-FFF2-40B4-BE49-F238E27FC236}">
                <a16:creationId xmlns:a16="http://schemas.microsoft.com/office/drawing/2014/main" id="{DD1F5F0E-A53C-4CC8-ACB2-CE1D40A39025}"/>
              </a:ext>
            </a:extLst>
          </p:cNvPr>
          <p:cNvSpPr>
            <a:spLocks noGrp="1"/>
          </p:cNvSpPr>
          <p:nvPr>
            <p:ph type="sldNum" sz="quarter" idx="12"/>
          </p:nvPr>
        </p:nvSpPr>
        <p:spPr/>
        <p:txBody>
          <a:bodyPr/>
          <a:lstStyle/>
          <a:p>
            <a:fld id="{AA9F9786-D41D-4109-BF2A-172FBC96E7F7}" type="slidenum">
              <a:rPr lang="da-DK" smtClean="0"/>
              <a:t>7</a:t>
            </a:fld>
            <a:endParaRPr lang="da-DK"/>
          </a:p>
        </p:txBody>
      </p:sp>
      <p:pic>
        <p:nvPicPr>
          <p:cNvPr id="3" name="Billede 2" descr="Et billede, der indeholder bygning, udendørs, foto, stor&#10;&#10;Automatisk genereret beskrivelse">
            <a:extLst>
              <a:ext uri="{FF2B5EF4-FFF2-40B4-BE49-F238E27FC236}">
                <a16:creationId xmlns:a16="http://schemas.microsoft.com/office/drawing/2014/main" id="{3E01E273-C7D3-4FBE-99A0-4C3671F49583}"/>
              </a:ext>
            </a:extLst>
          </p:cNvPr>
          <p:cNvPicPr>
            <a:picLocks noChangeAspect="1"/>
          </p:cNvPicPr>
          <p:nvPr/>
        </p:nvPicPr>
        <p:blipFill rotWithShape="1">
          <a:blip r:embed="rId3">
            <a:extLst>
              <a:ext uri="{28A0092B-C50C-407E-A947-70E740481C1C}">
                <a14:useLocalDpi xmlns:a14="http://schemas.microsoft.com/office/drawing/2010/main" val="0"/>
              </a:ext>
            </a:extLst>
          </a:blip>
          <a:srcRect l="66445" t="-36"/>
          <a:stretch/>
        </p:blipFill>
        <p:spPr>
          <a:xfrm>
            <a:off x="8442960" y="5253"/>
            <a:ext cx="3749020" cy="6286931"/>
          </a:xfrm>
          <a:prstGeom prst="rect">
            <a:avLst/>
          </a:prstGeom>
        </p:spPr>
      </p:pic>
      <p:sp>
        <p:nvSpPr>
          <p:cNvPr id="13" name="Tekstfelt 12">
            <a:extLst>
              <a:ext uri="{FF2B5EF4-FFF2-40B4-BE49-F238E27FC236}">
                <a16:creationId xmlns:a16="http://schemas.microsoft.com/office/drawing/2014/main" id="{D9595AB6-41B2-4EF3-A999-4161DEDC00A8}"/>
              </a:ext>
            </a:extLst>
          </p:cNvPr>
          <p:cNvSpPr txBox="1"/>
          <p:nvPr/>
        </p:nvSpPr>
        <p:spPr>
          <a:xfrm>
            <a:off x="8825344" y="4496555"/>
            <a:ext cx="3172918" cy="1015663"/>
          </a:xfrm>
          <a:prstGeom prst="rect">
            <a:avLst/>
          </a:prstGeom>
          <a:solidFill>
            <a:schemeClr val="bg1">
              <a:lumMod val="95000"/>
            </a:schemeClr>
          </a:solidFill>
        </p:spPr>
        <p:txBody>
          <a:bodyPr wrap="square" rtlCol="0">
            <a:spAutoFit/>
          </a:bodyPr>
          <a:lstStyle/>
          <a:p>
            <a:r>
              <a:rPr lang="da-DK" sz="1200" b="1" dirty="0">
                <a:latin typeface="Open Sans" panose="020B0606030504020204" pitchFamily="34" charset="0"/>
                <a:ea typeface="Open Sans" panose="020B0606030504020204" pitchFamily="34" charset="0"/>
                <a:cs typeface="Open Sans" panose="020B0606030504020204" pitchFamily="34" charset="0"/>
              </a:rPr>
              <a:t>Bemærk: </a:t>
            </a:r>
            <a:r>
              <a:rPr lang="da-DK" sz="1200" dirty="0">
                <a:latin typeface="Open Sans" panose="020B0606030504020204" pitchFamily="34" charset="0"/>
                <a:ea typeface="Open Sans" panose="020B0606030504020204" pitchFamily="34" charset="0"/>
                <a:cs typeface="Open Sans" panose="020B0606030504020204" pitchFamily="34" charset="0"/>
              </a:rPr>
              <a:t>Dig og dine kollegaer som er oprettet på Comdia, deler de virksomhedsoplysninger som I har oprettet – I skal derfor ikke oprette for eksempel en fagprofil flere gange. </a:t>
            </a:r>
          </a:p>
        </p:txBody>
      </p:sp>
    </p:spTree>
    <p:extLst>
      <p:ext uri="{BB962C8B-B14F-4D97-AF65-F5344CB8AC3E}">
        <p14:creationId xmlns:p14="http://schemas.microsoft.com/office/powerpoint/2010/main" val="3600242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BA020C0-7924-4FB5-81FE-9687B91B3EDD}"/>
              </a:ext>
            </a:extLst>
          </p:cNvPr>
          <p:cNvSpPr/>
          <p:nvPr/>
        </p:nvSpPr>
        <p:spPr>
          <a:xfrm>
            <a:off x="7184571" y="0"/>
            <a:ext cx="5007409" cy="6292184"/>
          </a:xfrm>
          <a:prstGeom prst="rect">
            <a:avLst/>
          </a:prstGeom>
          <a:solidFill>
            <a:srgbClr val="F17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41BEB0B2-308E-4A70-B973-B2C56E4CE656}"/>
              </a:ext>
            </a:extLst>
          </p:cNvPr>
          <p:cNvSpPr txBox="1"/>
          <p:nvPr/>
        </p:nvSpPr>
        <p:spPr>
          <a:xfrm>
            <a:off x="739461" y="401334"/>
            <a:ext cx="5216721" cy="707886"/>
          </a:xfrm>
          <a:prstGeom prst="rect">
            <a:avLst/>
          </a:prstGeom>
          <a:noFill/>
        </p:spPr>
        <p:txBody>
          <a:bodyPr wrap="square" rtlCol="0">
            <a:spAutoFit/>
          </a:bodyPr>
          <a:lstStyle/>
          <a:p>
            <a:r>
              <a:rPr lang="da-DK" sz="20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Sådan anmoder du om optagelse på Brøndby kommunes  leverandørliste </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739461" y="996819"/>
            <a:ext cx="4800101" cy="3108543"/>
          </a:xfrm>
          <a:prstGeom prst="rect">
            <a:avLst/>
          </a:prstGeom>
          <a:noFill/>
          <a:ln>
            <a:noFill/>
          </a:ln>
        </p:spPr>
        <p:txBody>
          <a:bodyPr wrap="square" rtlCol="0">
            <a:spAutoFit/>
          </a:bodyPr>
          <a:lstStyle/>
          <a:p>
            <a:pPr>
              <a:buClr>
                <a:srgbClr val="F17429"/>
              </a:buClr>
            </a:pPr>
            <a:endParaRPr lang="da-DK" sz="1400" b="1" i="1" dirty="0">
              <a:latin typeface="Open Sans" panose="020B0606030504020204" pitchFamily="34" charset="0"/>
              <a:ea typeface="Open Sans" panose="020B0606030504020204" pitchFamily="34" charset="0"/>
              <a:cs typeface="Open Sans" panose="020B0606030504020204" pitchFamily="34" charset="0"/>
            </a:endParaRPr>
          </a:p>
          <a:p>
            <a:pPr>
              <a:buClr>
                <a:srgbClr val="F17429"/>
              </a:buClr>
            </a:pPr>
            <a:r>
              <a:rPr lang="da-DK" sz="1400" b="1" i="1" dirty="0">
                <a:latin typeface="Open Sans" panose="020B0606030504020204" pitchFamily="34" charset="0"/>
                <a:ea typeface="Open Sans" panose="020B0606030504020204" pitchFamily="34" charset="0"/>
                <a:cs typeface="Open Sans" panose="020B0606030504020204" pitchFamily="34" charset="0"/>
              </a:rPr>
              <a:t>For at se alle leverandørlister der er tilgængelige på Comdia – skal du klikke på ”Leverandørlister” i toppen. </a:t>
            </a:r>
          </a:p>
          <a:p>
            <a:pPr>
              <a:buClr>
                <a:srgbClr val="F17429"/>
              </a:buClr>
            </a:pPr>
            <a:endParaRPr lang="da-DK" sz="1400" b="1" i="1" dirty="0">
              <a:latin typeface="Open Sans" panose="020B0606030504020204" pitchFamily="34" charset="0"/>
              <a:ea typeface="Open Sans" panose="020B0606030504020204" pitchFamily="34" charset="0"/>
              <a:cs typeface="Open Sans" panose="020B0606030504020204" pitchFamily="34" charset="0"/>
            </a:endParaRPr>
          </a:p>
          <a:p>
            <a:pPr marL="285750"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Her finder du Brøndby kommunes leverandørliste </a:t>
            </a:r>
            <a:r>
              <a:rPr lang="da-DK" sz="1400" dirty="0">
                <a:latin typeface="Open Sans" panose="020B0606030504020204" pitchFamily="34" charset="0"/>
                <a:ea typeface="Open Sans" panose="020B0606030504020204" pitchFamily="34" charset="0"/>
                <a:cs typeface="Open Sans" panose="020B0606030504020204" pitchFamily="34" charset="0"/>
                <a:hlinkClick r:id="rId2"/>
              </a:rPr>
              <a:t>https://www.comdia.com/broendbykommune/offentligleverandoer.aspx</a:t>
            </a: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Clr>
                <a:srgbClr val="F17429"/>
              </a:buClr>
              <a:buFont typeface="Wingdings" panose="05000000000000000000" pitchFamily="2" charset="2"/>
              <a:buChar char="Ø"/>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Klik på </a:t>
            </a:r>
            <a:r>
              <a:rPr lang="da-DK" sz="1400" b="1" dirty="0">
                <a:latin typeface="Open Sans" panose="020B0606030504020204" pitchFamily="34" charset="0"/>
                <a:ea typeface="Open Sans" panose="020B0606030504020204" pitchFamily="34" charset="0"/>
                <a:cs typeface="Open Sans" panose="020B0606030504020204" pitchFamily="34" charset="0"/>
              </a:rPr>
              <a:t>”+ Registrer” </a:t>
            </a:r>
            <a:r>
              <a:rPr lang="da-DK" sz="1400" dirty="0">
                <a:latin typeface="Open Sans" panose="020B0606030504020204" pitchFamily="34" charset="0"/>
                <a:ea typeface="Open Sans" panose="020B0606030504020204" pitchFamily="34" charset="0"/>
                <a:cs typeface="Open Sans" panose="020B0606030504020204" pitchFamily="34" charset="0"/>
              </a:rPr>
              <a:t>i øverste højre hjørne</a:t>
            </a:r>
            <a:r>
              <a:rPr lang="da-DK" sz="1400" b="1" dirty="0">
                <a:latin typeface="Open Sans" panose="020B0606030504020204" pitchFamily="34" charset="0"/>
                <a:ea typeface="Open Sans" panose="020B0606030504020204" pitchFamily="34" charset="0"/>
                <a:cs typeface="Open Sans" panose="020B0606030504020204" pitchFamily="34" charset="0"/>
              </a:rPr>
              <a:t/>
            </a:r>
            <a:br>
              <a:rPr lang="da-DK" sz="1400" b="1" dirty="0">
                <a:latin typeface="Open Sans" panose="020B0606030504020204" pitchFamily="34" charset="0"/>
                <a:ea typeface="Open Sans" panose="020B0606030504020204" pitchFamily="34" charset="0"/>
                <a:cs typeface="Open Sans" panose="020B0606030504020204" pitchFamily="34" charset="0"/>
              </a:rPr>
            </a:br>
            <a:r>
              <a:rPr lang="da-DK" sz="1400" dirty="0">
                <a:latin typeface="Open Sans" panose="020B0606030504020204" pitchFamily="34" charset="0"/>
                <a:ea typeface="Open Sans" panose="020B0606030504020204" pitchFamily="34" charset="0"/>
                <a:cs typeface="Open Sans" panose="020B0606030504020204" pitchFamily="34" charset="0"/>
              </a:rPr>
              <a:t>Du bliver nu ledt til en side, hvor du skal godkende krav og angive, hvilke fagkategorier, du ønsker optagelse indenfor. </a:t>
            </a:r>
            <a:br>
              <a:rPr lang="da-DK" sz="1400" dirty="0">
                <a:latin typeface="Open Sans" panose="020B0606030504020204" pitchFamily="34" charset="0"/>
                <a:ea typeface="Open Sans" panose="020B0606030504020204" pitchFamily="34" charset="0"/>
                <a:cs typeface="Open Sans" panose="020B0606030504020204" pitchFamily="34" charset="0"/>
              </a:rPr>
            </a:br>
            <a:r>
              <a:rPr lang="da-DK" sz="1400" dirty="0">
                <a:latin typeface="Open Sans" panose="020B0606030504020204" pitchFamily="34" charset="0"/>
                <a:ea typeface="Open Sans" panose="020B0606030504020204" pitchFamily="34" charset="0"/>
                <a:cs typeface="Open Sans" panose="020B0606030504020204" pitchFamily="34" charset="0"/>
              </a:rPr>
              <a:t/>
            </a:r>
            <a:br>
              <a:rPr lang="da-DK" sz="1400" dirty="0">
                <a:latin typeface="Open Sans" panose="020B0606030504020204" pitchFamily="34" charset="0"/>
                <a:ea typeface="Open Sans" panose="020B0606030504020204" pitchFamily="34" charset="0"/>
                <a:cs typeface="Open Sans" panose="020B0606030504020204" pitchFamily="34" charset="0"/>
              </a:rPr>
            </a:br>
            <a:endParaRPr lang="da-DK"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Rektangel 20">
            <a:extLst>
              <a:ext uri="{FF2B5EF4-FFF2-40B4-BE49-F238E27FC236}">
                <a16:creationId xmlns:a16="http://schemas.microsoft.com/office/drawing/2014/main" id="{3A09DC56-5FF9-438C-A936-2AFC4447C395}"/>
              </a:ext>
            </a:extLst>
          </p:cNvPr>
          <p:cNvSpPr/>
          <p:nvPr/>
        </p:nvSpPr>
        <p:spPr>
          <a:xfrm>
            <a:off x="0" y="6292184"/>
            <a:ext cx="1219198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2" name="Billede 21">
            <a:extLst>
              <a:ext uri="{FF2B5EF4-FFF2-40B4-BE49-F238E27FC236}">
                <a16:creationId xmlns:a16="http://schemas.microsoft.com/office/drawing/2014/main" id="{370B5C10-3B2B-42C0-8C80-1A58352060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5012" y="6380193"/>
            <a:ext cx="2353582" cy="323617"/>
          </a:xfrm>
          <a:prstGeom prst="rect">
            <a:avLst/>
          </a:prstGeom>
        </p:spPr>
      </p:pic>
      <p:sp>
        <p:nvSpPr>
          <p:cNvPr id="3" name="Pladsholder til slidenummer 2">
            <a:extLst>
              <a:ext uri="{FF2B5EF4-FFF2-40B4-BE49-F238E27FC236}">
                <a16:creationId xmlns:a16="http://schemas.microsoft.com/office/drawing/2014/main" id="{3BD2FC25-81AD-4839-8D7D-7FCDF2ACF2B9}"/>
              </a:ext>
            </a:extLst>
          </p:cNvPr>
          <p:cNvSpPr>
            <a:spLocks noGrp="1"/>
          </p:cNvSpPr>
          <p:nvPr>
            <p:ph type="sldNum" sz="quarter" idx="12"/>
          </p:nvPr>
        </p:nvSpPr>
        <p:spPr/>
        <p:txBody>
          <a:bodyPr/>
          <a:lstStyle/>
          <a:p>
            <a:fld id="{AA9F9786-D41D-4109-BF2A-172FBC96E7F7}" type="slidenum">
              <a:rPr lang="da-DK" smtClean="0"/>
              <a:pPr/>
              <a:t>8</a:t>
            </a:fld>
            <a:endParaRPr lang="da-DK" dirty="0"/>
          </a:p>
        </p:txBody>
      </p:sp>
      <p:sp>
        <p:nvSpPr>
          <p:cNvPr id="16" name="Pil: nedad 15">
            <a:extLst>
              <a:ext uri="{FF2B5EF4-FFF2-40B4-BE49-F238E27FC236}">
                <a16:creationId xmlns:a16="http://schemas.microsoft.com/office/drawing/2014/main" id="{C7DA0DE5-ABC7-403D-846D-1BC787B3416D}"/>
              </a:ext>
            </a:extLst>
          </p:cNvPr>
          <p:cNvSpPr/>
          <p:nvPr/>
        </p:nvSpPr>
        <p:spPr>
          <a:xfrm rot="2601828">
            <a:off x="11480979" y="4633042"/>
            <a:ext cx="116348" cy="213430"/>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Pil: nedad 16">
            <a:extLst>
              <a:ext uri="{FF2B5EF4-FFF2-40B4-BE49-F238E27FC236}">
                <a16:creationId xmlns:a16="http://schemas.microsoft.com/office/drawing/2014/main" id="{E1FF2261-38ED-4CA6-99BF-91FAD7F32962}"/>
              </a:ext>
            </a:extLst>
          </p:cNvPr>
          <p:cNvSpPr/>
          <p:nvPr/>
        </p:nvSpPr>
        <p:spPr>
          <a:xfrm rot="16200000">
            <a:off x="10721577" y="2633894"/>
            <a:ext cx="116348" cy="213430"/>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4" name="Billede 3">
            <a:extLst>
              <a:ext uri="{FF2B5EF4-FFF2-40B4-BE49-F238E27FC236}">
                <a16:creationId xmlns:a16="http://schemas.microsoft.com/office/drawing/2014/main" id="{EADE8FB7-A318-40FB-A44A-DCE936BB8DEB}"/>
              </a:ext>
            </a:extLst>
          </p:cNvPr>
          <p:cNvPicPr>
            <a:picLocks noChangeAspect="1"/>
          </p:cNvPicPr>
          <p:nvPr/>
        </p:nvPicPr>
        <p:blipFill>
          <a:blip r:embed="rId4"/>
          <a:stretch>
            <a:fillRect/>
          </a:stretch>
        </p:blipFill>
        <p:spPr>
          <a:xfrm>
            <a:off x="6096000" y="1324431"/>
            <a:ext cx="5782811" cy="2262839"/>
          </a:xfrm>
          <a:prstGeom prst="rect">
            <a:avLst/>
          </a:prstGeom>
        </p:spPr>
      </p:pic>
      <p:sp>
        <p:nvSpPr>
          <p:cNvPr id="11" name="Pil: nedad 10">
            <a:extLst>
              <a:ext uri="{FF2B5EF4-FFF2-40B4-BE49-F238E27FC236}">
                <a16:creationId xmlns:a16="http://schemas.microsoft.com/office/drawing/2014/main" id="{1713B551-9789-49ED-BFE9-85FFB1303A70}"/>
              </a:ext>
            </a:extLst>
          </p:cNvPr>
          <p:cNvSpPr/>
          <p:nvPr/>
        </p:nvSpPr>
        <p:spPr>
          <a:xfrm rot="13193532">
            <a:off x="11255735" y="1644950"/>
            <a:ext cx="116348" cy="213430"/>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60529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BA020C0-7924-4FB5-81FE-9687B91B3EDD}"/>
              </a:ext>
            </a:extLst>
          </p:cNvPr>
          <p:cNvSpPr/>
          <p:nvPr/>
        </p:nvSpPr>
        <p:spPr>
          <a:xfrm>
            <a:off x="7184571" y="0"/>
            <a:ext cx="5007409" cy="6292184"/>
          </a:xfrm>
          <a:prstGeom prst="rect">
            <a:avLst/>
          </a:prstGeom>
          <a:solidFill>
            <a:srgbClr val="F17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41BEB0B2-308E-4A70-B973-B2C56E4CE656}"/>
              </a:ext>
            </a:extLst>
          </p:cNvPr>
          <p:cNvSpPr txBox="1"/>
          <p:nvPr/>
        </p:nvSpPr>
        <p:spPr>
          <a:xfrm>
            <a:off x="739461" y="401334"/>
            <a:ext cx="6080789" cy="707886"/>
          </a:xfrm>
          <a:prstGeom prst="rect">
            <a:avLst/>
          </a:prstGeom>
          <a:noFill/>
        </p:spPr>
        <p:txBody>
          <a:bodyPr wrap="square" rtlCol="0">
            <a:spAutoFit/>
          </a:bodyPr>
          <a:lstStyle/>
          <a:p>
            <a:r>
              <a:rPr lang="da-DK" sz="2000" b="1" dirty="0">
                <a:solidFill>
                  <a:srgbClr val="F17429"/>
                </a:solidFill>
                <a:latin typeface="Open Sans" panose="020B0606030504020204" pitchFamily="34" charset="0"/>
                <a:ea typeface="Open Sans" panose="020B0606030504020204" pitchFamily="34" charset="0"/>
                <a:cs typeface="Open Sans" panose="020B0606030504020204" pitchFamily="34" charset="0"/>
              </a:rPr>
              <a:t>Sådan anmoder du om optagelse på Brøndby kommunes  leverandørliste (Forsat) </a:t>
            </a:r>
          </a:p>
        </p:txBody>
      </p:sp>
      <p:sp>
        <p:nvSpPr>
          <p:cNvPr id="10" name="Tekstfelt 9">
            <a:extLst>
              <a:ext uri="{FF2B5EF4-FFF2-40B4-BE49-F238E27FC236}">
                <a16:creationId xmlns:a16="http://schemas.microsoft.com/office/drawing/2014/main" id="{23C8CEBE-E3D2-476B-8F27-31C4B905960F}"/>
              </a:ext>
            </a:extLst>
          </p:cNvPr>
          <p:cNvSpPr txBox="1"/>
          <p:nvPr/>
        </p:nvSpPr>
        <p:spPr>
          <a:xfrm>
            <a:off x="767107" y="1268663"/>
            <a:ext cx="4581616" cy="4185761"/>
          </a:xfrm>
          <a:prstGeom prst="rect">
            <a:avLst/>
          </a:prstGeom>
          <a:noFill/>
          <a:ln>
            <a:noFill/>
          </a:ln>
        </p:spPr>
        <p:txBody>
          <a:bodyPr wrap="square" rtlCol="0">
            <a:spAutoFit/>
          </a:bodyPr>
          <a:lstStyle/>
          <a:p>
            <a:pPr>
              <a:buClr>
                <a:srgbClr val="F17429"/>
              </a:buClr>
            </a:pPr>
            <a:endParaRPr lang="da-DK" sz="1400" b="1" i="1" dirty="0">
              <a:latin typeface="Open Sans" panose="020B0606030504020204" pitchFamily="34" charset="0"/>
              <a:ea typeface="Open Sans" panose="020B0606030504020204" pitchFamily="34" charset="0"/>
              <a:cs typeface="Open Sans" panose="020B0606030504020204" pitchFamily="34" charset="0"/>
            </a:endParaRPr>
          </a:p>
          <a:p>
            <a:pPr marL="171450" indent="-1714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Godkend og læs arbejdsklausuler, samt andre krav der stilles til dig som leverandør. </a:t>
            </a:r>
            <a:br>
              <a:rPr lang="da-DK" sz="1400" dirty="0">
                <a:latin typeface="Open Sans" panose="020B0606030504020204" pitchFamily="34" charset="0"/>
                <a:ea typeface="Open Sans" panose="020B0606030504020204" pitchFamily="34" charset="0"/>
                <a:cs typeface="Open Sans" panose="020B0606030504020204" pitchFamily="34" charset="0"/>
              </a:rPr>
            </a:b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0" indent="-1714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Der er forskellige krav alt efter hvilken ordregiver, du er klikket ind på – Men de fremgår altid på siden. </a:t>
            </a:r>
          </a:p>
          <a:p>
            <a:pPr marL="171450" indent="-171450">
              <a:buClr>
                <a:srgbClr val="F17429"/>
              </a:buClr>
              <a:buFont typeface="Wingdings" panose="05000000000000000000" pitchFamily="2" charset="2"/>
              <a:buChar char="Ø"/>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marL="171450" indent="-171450">
              <a:buClr>
                <a:srgbClr val="F17429"/>
              </a:buClr>
              <a:buFont typeface="Wingdings" panose="05000000000000000000" pitchFamily="2" charset="2"/>
              <a:buChar char="Ø"/>
            </a:pPr>
            <a:r>
              <a:rPr lang="da-DK" sz="1400" dirty="0">
                <a:latin typeface="Open Sans" panose="020B0606030504020204" pitchFamily="34" charset="0"/>
                <a:ea typeface="Open Sans" panose="020B0606030504020204" pitchFamily="34" charset="0"/>
                <a:cs typeface="Open Sans" panose="020B0606030504020204" pitchFamily="34" charset="0"/>
              </a:rPr>
              <a:t>Herefter klikker du på </a:t>
            </a:r>
            <a:r>
              <a:rPr lang="da-DK" sz="1400" b="1" dirty="0">
                <a:latin typeface="Open Sans" panose="020B0606030504020204" pitchFamily="34" charset="0"/>
                <a:ea typeface="Open Sans" panose="020B0606030504020204" pitchFamily="34" charset="0"/>
                <a:cs typeface="Open Sans" panose="020B0606030504020204" pitchFamily="34" charset="0"/>
              </a:rPr>
              <a:t>”Send/gensend anmodning” </a:t>
            </a:r>
            <a:r>
              <a:rPr lang="da-DK" sz="1400" dirty="0">
                <a:latin typeface="Open Sans" panose="020B0606030504020204" pitchFamily="34" charset="0"/>
                <a:ea typeface="Open Sans" panose="020B0606030504020204" pitchFamily="34" charset="0"/>
                <a:cs typeface="Open Sans" panose="020B0606030504020204" pitchFamily="34" charset="0"/>
              </a:rPr>
              <a:t>i toppen. </a:t>
            </a:r>
          </a:p>
          <a:p>
            <a:pPr marL="171450" indent="-171450">
              <a:buClr>
                <a:srgbClr val="F17429"/>
              </a:buClr>
              <a:buFont typeface="Wingdings" panose="05000000000000000000" pitchFamily="2" charset="2"/>
              <a:buChar char="Ø"/>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a:buClr>
                <a:srgbClr val="F17429"/>
              </a:buClr>
            </a:pPr>
            <a:r>
              <a:rPr lang="da-DK" sz="1400" dirty="0">
                <a:latin typeface="Open Sans" panose="020B0606030504020204" pitchFamily="34" charset="0"/>
                <a:ea typeface="Open Sans" panose="020B0606030504020204" pitchFamily="34" charset="0"/>
                <a:cs typeface="Open Sans" panose="020B0606030504020204" pitchFamily="34" charset="0"/>
              </a:rPr>
              <a:t>Herefter bliver din anmodning sendt ind til den ordregiver, som enten vil godkende eller afvise dig – Ventetiden kan variere alt efter hvilken ordregiver der er tale om – </a:t>
            </a:r>
            <a:r>
              <a:rPr lang="da-DK" sz="1400" b="1" dirty="0">
                <a:latin typeface="Open Sans" panose="020B0606030504020204" pitchFamily="34" charset="0"/>
                <a:ea typeface="Open Sans" panose="020B0606030504020204" pitchFamily="34" charset="0"/>
                <a:cs typeface="Open Sans" panose="020B0606030504020204" pitchFamily="34" charset="0"/>
              </a:rPr>
              <a:t>Du får besked via mail om du er blevet godkendt eller afvist.</a:t>
            </a:r>
          </a:p>
          <a:p>
            <a:pPr>
              <a:buClr>
                <a:srgbClr val="F17429"/>
              </a:buClr>
            </a:pPr>
            <a:endParaRPr lang="da-DK" sz="1400" dirty="0">
              <a:latin typeface="Open Sans" panose="020B0606030504020204" pitchFamily="34" charset="0"/>
              <a:ea typeface="Open Sans" panose="020B0606030504020204" pitchFamily="34" charset="0"/>
              <a:cs typeface="Open Sans" panose="020B0606030504020204" pitchFamily="34" charset="0"/>
            </a:endParaRPr>
          </a:p>
          <a:p>
            <a:pPr>
              <a:buClr>
                <a:srgbClr val="F17429"/>
              </a:buClr>
            </a:pPr>
            <a:r>
              <a:rPr lang="da-DK" sz="1400" dirty="0">
                <a:latin typeface="Open Sans" panose="020B0606030504020204" pitchFamily="34" charset="0"/>
                <a:ea typeface="Open Sans" panose="020B0606030504020204" pitchFamily="34" charset="0"/>
                <a:cs typeface="Open Sans" panose="020B0606030504020204" pitchFamily="34" charset="0"/>
              </a:rPr>
              <a:t>Du vil kunne se en status på din anmodning under </a:t>
            </a:r>
            <a:r>
              <a:rPr lang="da-DK" sz="1400" b="1" dirty="0">
                <a:latin typeface="Open Sans" panose="020B0606030504020204" pitchFamily="34" charset="0"/>
                <a:ea typeface="Open Sans" panose="020B0606030504020204" pitchFamily="34" charset="0"/>
                <a:cs typeface="Open Sans" panose="020B0606030504020204" pitchFamily="34" charset="0"/>
              </a:rPr>
              <a:t>”Mine leverandørlister” </a:t>
            </a:r>
          </a:p>
        </p:txBody>
      </p:sp>
      <p:sp>
        <p:nvSpPr>
          <p:cNvPr id="21" name="Rektangel 20">
            <a:extLst>
              <a:ext uri="{FF2B5EF4-FFF2-40B4-BE49-F238E27FC236}">
                <a16:creationId xmlns:a16="http://schemas.microsoft.com/office/drawing/2014/main" id="{3A09DC56-5FF9-438C-A936-2AFC4447C395}"/>
              </a:ext>
            </a:extLst>
          </p:cNvPr>
          <p:cNvSpPr/>
          <p:nvPr/>
        </p:nvSpPr>
        <p:spPr>
          <a:xfrm>
            <a:off x="0" y="6292184"/>
            <a:ext cx="12191980" cy="571069"/>
          </a:xfrm>
          <a:prstGeom prst="rect">
            <a:avLst/>
          </a:prstGeom>
          <a:solidFill>
            <a:srgbClr val="1419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2" name="Billede 21">
            <a:extLst>
              <a:ext uri="{FF2B5EF4-FFF2-40B4-BE49-F238E27FC236}">
                <a16:creationId xmlns:a16="http://schemas.microsoft.com/office/drawing/2014/main" id="{370B5C10-3B2B-42C0-8C80-1A5835206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012" y="6380193"/>
            <a:ext cx="2353582" cy="323617"/>
          </a:xfrm>
          <a:prstGeom prst="rect">
            <a:avLst/>
          </a:prstGeom>
        </p:spPr>
      </p:pic>
      <p:sp>
        <p:nvSpPr>
          <p:cNvPr id="3" name="Pladsholder til slidenummer 2">
            <a:extLst>
              <a:ext uri="{FF2B5EF4-FFF2-40B4-BE49-F238E27FC236}">
                <a16:creationId xmlns:a16="http://schemas.microsoft.com/office/drawing/2014/main" id="{3BD2FC25-81AD-4839-8D7D-7FCDF2ACF2B9}"/>
              </a:ext>
            </a:extLst>
          </p:cNvPr>
          <p:cNvSpPr>
            <a:spLocks noGrp="1"/>
          </p:cNvSpPr>
          <p:nvPr>
            <p:ph type="sldNum" sz="quarter" idx="12"/>
          </p:nvPr>
        </p:nvSpPr>
        <p:spPr/>
        <p:txBody>
          <a:bodyPr/>
          <a:lstStyle/>
          <a:p>
            <a:fld id="{AA9F9786-D41D-4109-BF2A-172FBC96E7F7}" type="slidenum">
              <a:rPr lang="da-DK" smtClean="0"/>
              <a:pPr/>
              <a:t>9</a:t>
            </a:fld>
            <a:endParaRPr lang="da-DK" dirty="0"/>
          </a:p>
        </p:txBody>
      </p:sp>
      <p:sp>
        <p:nvSpPr>
          <p:cNvPr id="19" name="Pil: nedad 18">
            <a:extLst>
              <a:ext uri="{FF2B5EF4-FFF2-40B4-BE49-F238E27FC236}">
                <a16:creationId xmlns:a16="http://schemas.microsoft.com/office/drawing/2014/main" id="{8E4DC1F4-2650-4CEB-A437-7A43DC2E2F34}"/>
              </a:ext>
            </a:extLst>
          </p:cNvPr>
          <p:cNvSpPr/>
          <p:nvPr/>
        </p:nvSpPr>
        <p:spPr>
          <a:xfrm rot="2601828">
            <a:off x="11245801" y="194763"/>
            <a:ext cx="116348" cy="213430"/>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4" name="Billede 3">
            <a:extLst>
              <a:ext uri="{FF2B5EF4-FFF2-40B4-BE49-F238E27FC236}">
                <a16:creationId xmlns:a16="http://schemas.microsoft.com/office/drawing/2014/main" id="{D60E1E60-B9BD-48BE-B718-8DC6FF21B02C}"/>
              </a:ext>
            </a:extLst>
          </p:cNvPr>
          <p:cNvPicPr>
            <a:picLocks noChangeAspect="1"/>
          </p:cNvPicPr>
          <p:nvPr/>
        </p:nvPicPr>
        <p:blipFill>
          <a:blip r:embed="rId3"/>
          <a:stretch>
            <a:fillRect/>
          </a:stretch>
        </p:blipFill>
        <p:spPr>
          <a:xfrm>
            <a:off x="6820250" y="301478"/>
            <a:ext cx="5007409" cy="3177654"/>
          </a:xfrm>
          <a:prstGeom prst="rect">
            <a:avLst/>
          </a:prstGeom>
        </p:spPr>
      </p:pic>
      <p:pic>
        <p:nvPicPr>
          <p:cNvPr id="8" name="Billede 7">
            <a:extLst>
              <a:ext uri="{FF2B5EF4-FFF2-40B4-BE49-F238E27FC236}">
                <a16:creationId xmlns:a16="http://schemas.microsoft.com/office/drawing/2014/main" id="{2F9C5AB5-3937-4BC1-99E0-2AC8DAA597F5}"/>
              </a:ext>
            </a:extLst>
          </p:cNvPr>
          <p:cNvPicPr>
            <a:picLocks noChangeAspect="1"/>
          </p:cNvPicPr>
          <p:nvPr/>
        </p:nvPicPr>
        <p:blipFill>
          <a:blip r:embed="rId4"/>
          <a:stretch>
            <a:fillRect/>
          </a:stretch>
        </p:blipFill>
        <p:spPr>
          <a:xfrm>
            <a:off x="7801420" y="2695649"/>
            <a:ext cx="4208400" cy="3177655"/>
          </a:xfrm>
          <a:prstGeom prst="rect">
            <a:avLst/>
          </a:prstGeom>
        </p:spPr>
      </p:pic>
    </p:spTree>
    <p:extLst>
      <p:ext uri="{BB962C8B-B14F-4D97-AF65-F5344CB8AC3E}">
        <p14:creationId xmlns:p14="http://schemas.microsoft.com/office/powerpoint/2010/main" val="133509674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23878146419C742AE2C0F32EC709A9B" ma:contentTypeVersion="11" ma:contentTypeDescription="Opret et nyt dokument." ma:contentTypeScope="" ma:versionID="f5ec211a2b94c5d7f2991c26619be69d">
  <xsd:schema xmlns:xsd="http://www.w3.org/2001/XMLSchema" xmlns:xs="http://www.w3.org/2001/XMLSchema" xmlns:p="http://schemas.microsoft.com/office/2006/metadata/properties" xmlns:ns3="186f61d5-0c37-480f-a47e-7d297c077486" xmlns:ns4="a92774c2-5c99-4f35-981b-c89458ff257a" targetNamespace="http://schemas.microsoft.com/office/2006/metadata/properties" ma:root="true" ma:fieldsID="f3875dd0748abd4ad8b432727a417db6" ns3:_="" ns4:_="">
    <xsd:import namespace="186f61d5-0c37-480f-a47e-7d297c077486"/>
    <xsd:import namespace="a92774c2-5c99-4f35-981b-c89458ff257a"/>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6f61d5-0c37-480f-a47e-7d297c0774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2774c2-5c99-4f35-981b-c89458ff257a" elementFormDefault="qualified">
    <xsd:import namespace="http://schemas.microsoft.com/office/2006/documentManagement/types"/>
    <xsd:import namespace="http://schemas.microsoft.com/office/infopath/2007/PartnerControls"/>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t med detaljer" ma:internalName="SharedWithDetails" ma:readOnly="true">
      <xsd:simpleType>
        <xsd:restriction base="dms:Note">
          <xsd:maxLength value="255"/>
        </xsd:restriction>
      </xsd:simpleType>
    </xsd:element>
    <xsd:element name="SharingHintHash" ma:index="15"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4CB2D9-8A06-41D1-BB84-88C019A021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6f61d5-0c37-480f-a47e-7d297c077486"/>
    <ds:schemaRef ds:uri="a92774c2-5c99-4f35-981b-c89458ff25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0844A5-7B4E-43A7-9734-F183A11041A9}">
  <ds:schemaRef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terms/"/>
    <ds:schemaRef ds:uri="a92774c2-5c99-4f35-981b-c89458ff257a"/>
    <ds:schemaRef ds:uri="186f61d5-0c37-480f-a47e-7d297c077486"/>
    <ds:schemaRef ds:uri="http://purl.org/dc/dcmitype/"/>
    <ds:schemaRef ds:uri="http://www.w3.org/XML/1998/namespace"/>
    <ds:schemaRef ds:uri="http://purl.org/dc/elements/1.1/"/>
  </ds:schemaRefs>
</ds:datastoreItem>
</file>

<file path=customXml/itemProps3.xml><?xml version="1.0" encoding="utf-8"?>
<ds:datastoreItem xmlns:ds="http://schemas.openxmlformats.org/officeDocument/2006/customXml" ds:itemID="{D114312C-9442-4403-821C-B02643476B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12415</TotalTime>
  <Words>924</Words>
  <Application>Microsoft Office PowerPoint</Application>
  <PresentationFormat>Widescreen</PresentationFormat>
  <Paragraphs>95</Paragraphs>
  <Slides>10</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10</vt:i4>
      </vt:variant>
    </vt:vector>
  </HeadingPairs>
  <TitlesOfParts>
    <vt:vector size="16" baseType="lpstr">
      <vt:lpstr>Arial</vt:lpstr>
      <vt:lpstr>Calibri</vt:lpstr>
      <vt:lpstr>Calibri Light</vt:lpstr>
      <vt:lpstr>Open Sans</vt:lpstr>
      <vt:lpstr>Wingdings</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Julie Østby-Svanholm</dc:creator>
  <cp:lastModifiedBy>Nina Elizabeth Petersen</cp:lastModifiedBy>
  <cp:revision>39</cp:revision>
  <dcterms:created xsi:type="dcterms:W3CDTF">2018-11-30T13:22:59Z</dcterms:created>
  <dcterms:modified xsi:type="dcterms:W3CDTF">2021-10-18T10:42:12Z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0x010100723878146419C742AE2C0F32EC709A9B</vt:lpwstr>
  </property>
</Properties>
</file>